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72" autoAdjust="0"/>
  </p:normalViewPr>
  <p:slideViewPr>
    <p:cSldViewPr snapToGrid="0">
      <p:cViewPr varScale="1">
        <p:scale>
          <a:sx n="91" d="100"/>
          <a:sy n="91"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wyerould, Georgia" userId="c5f12d84-a565-49cc-a09e-264d14d764cd" providerId="ADAL" clId="{2FE53730-E022-446A-8BBF-0B0F41F96CDD}"/>
    <pc:docChg chg="modSld">
      <pc:chgData name="Twyerould, Georgia" userId="c5f12d84-a565-49cc-a09e-264d14d764cd" providerId="ADAL" clId="{2FE53730-E022-446A-8BBF-0B0F41F96CDD}" dt="2025-02-20T18:27:48.427" v="8" actId="14100"/>
      <pc:docMkLst>
        <pc:docMk/>
      </pc:docMkLst>
      <pc:sldChg chg="modSp mod">
        <pc:chgData name="Twyerould, Georgia" userId="c5f12d84-a565-49cc-a09e-264d14d764cd" providerId="ADAL" clId="{2FE53730-E022-446A-8BBF-0B0F41F96CDD}" dt="2025-02-20T18:27:48.427" v="8" actId="14100"/>
        <pc:sldMkLst>
          <pc:docMk/>
          <pc:sldMk cId="3065760421" sldId="664"/>
        </pc:sldMkLst>
        <pc:spChg chg="mod">
          <ac:chgData name="Twyerould, Georgia" userId="c5f12d84-a565-49cc-a09e-264d14d764cd" providerId="ADAL" clId="{2FE53730-E022-446A-8BBF-0B0F41F96CDD}" dt="2025-02-20T18:27:48.427" v="8" actId="14100"/>
          <ac:spMkLst>
            <pc:docMk/>
            <pc:sldMk cId="3065760421" sldId="664"/>
            <ac:spMk id="7" creationId="{58F73DDF-9A24-81BA-B0E6-DD6DD882184F}"/>
          </ac:spMkLst>
        </pc:spChg>
      </pc:sldChg>
    </pc:docChg>
  </pc:docChgLst>
  <pc:docChgLst>
    <pc:chgData name="Twyerould, Georgia" userId="c5f12d84-a565-49cc-a09e-264d14d764cd" providerId="ADAL" clId="{401E3519-A6D6-48D8-B230-7EF19D6FEDD7}"/>
    <pc:docChg chg="custSel modSld">
      <pc:chgData name="Twyerould, Georgia" userId="c5f12d84-a565-49cc-a09e-264d14d764cd" providerId="ADAL" clId="{401E3519-A6D6-48D8-B230-7EF19D6FEDD7}" dt="2025-01-10T02:56:45.520" v="25" actId="478"/>
      <pc:docMkLst>
        <pc:docMk/>
      </pc:docMkLst>
      <pc:sldChg chg="modNotesTx">
        <pc:chgData name="Twyerould, Georgia" userId="c5f12d84-a565-49cc-a09e-264d14d764cd" providerId="ADAL" clId="{401E3519-A6D6-48D8-B230-7EF19D6FEDD7}" dt="2025-01-10T02:54:23.742" v="8" actId="20577"/>
        <pc:sldMkLst>
          <pc:docMk/>
          <pc:sldMk cId="2813025953" sldId="674"/>
        </pc:sldMkLst>
      </pc:sldChg>
      <pc:sldChg chg="modNotesTx">
        <pc:chgData name="Twyerould, Georgia" userId="c5f12d84-a565-49cc-a09e-264d14d764cd" providerId="ADAL" clId="{401E3519-A6D6-48D8-B230-7EF19D6FEDD7}" dt="2025-01-10T02:54:31.652" v="10" actId="20577"/>
        <pc:sldMkLst>
          <pc:docMk/>
          <pc:sldMk cId="4090305741" sldId="684"/>
        </pc:sldMkLst>
      </pc:sldChg>
      <pc:sldChg chg="delSp mod">
        <pc:chgData name="Twyerould, Georgia" userId="c5f12d84-a565-49cc-a09e-264d14d764cd" providerId="ADAL" clId="{401E3519-A6D6-48D8-B230-7EF19D6FEDD7}" dt="2025-01-10T02:54:05.287" v="0" actId="478"/>
        <pc:sldMkLst>
          <pc:docMk/>
          <pc:sldMk cId="1639671693" sldId="685"/>
        </pc:sldMkLst>
      </pc:sldChg>
      <pc:sldChg chg="modSp mod">
        <pc:chgData name="Twyerould, Georgia" userId="c5f12d84-a565-49cc-a09e-264d14d764cd" providerId="ADAL" clId="{401E3519-A6D6-48D8-B230-7EF19D6FEDD7}" dt="2025-01-10T02:54:48.583" v="14" actId="1035"/>
        <pc:sldMkLst>
          <pc:docMk/>
          <pc:sldMk cId="209402510" sldId="690"/>
        </pc:sldMkLst>
        <pc:spChg chg="mod">
          <ac:chgData name="Twyerould, Georgia" userId="c5f12d84-a565-49cc-a09e-264d14d764cd" providerId="ADAL" clId="{401E3519-A6D6-48D8-B230-7EF19D6FEDD7}" dt="2025-01-10T02:54:48.583" v="14" actId="1035"/>
          <ac:spMkLst>
            <pc:docMk/>
            <pc:sldMk cId="209402510" sldId="690"/>
            <ac:spMk id="5" creationId="{103E2503-E277-0C5C-D869-D8DC387025CF}"/>
          </ac:spMkLst>
        </pc:spChg>
      </pc:sldChg>
      <pc:sldChg chg="modSp mod">
        <pc:chgData name="Twyerould, Georgia" userId="c5f12d84-a565-49cc-a09e-264d14d764cd" providerId="ADAL" clId="{401E3519-A6D6-48D8-B230-7EF19D6FEDD7}" dt="2025-01-10T02:55:57.104" v="22" actId="20577"/>
        <pc:sldMkLst>
          <pc:docMk/>
          <pc:sldMk cId="872019544" sldId="691"/>
        </pc:sldMkLst>
        <pc:graphicFrameChg chg="modGraphic">
          <ac:chgData name="Twyerould, Georgia" userId="c5f12d84-a565-49cc-a09e-264d14d764cd" providerId="ADAL" clId="{401E3519-A6D6-48D8-B230-7EF19D6FEDD7}" dt="2025-01-10T02:55:57.104" v="22" actId="20577"/>
          <ac:graphicFrameMkLst>
            <pc:docMk/>
            <pc:sldMk cId="872019544" sldId="691"/>
            <ac:graphicFrameMk id="5" creationId="{A3025FE3-AB0D-E88B-BC7C-A4BD0111DAEE}"/>
          </ac:graphicFrameMkLst>
        </pc:graphicFrameChg>
      </pc:sldChg>
      <pc:sldChg chg="addSp delSp modSp mod">
        <pc:chgData name="Twyerould, Georgia" userId="c5f12d84-a565-49cc-a09e-264d14d764cd" providerId="ADAL" clId="{401E3519-A6D6-48D8-B230-7EF19D6FEDD7}" dt="2025-01-10T02:56:45.520" v="25" actId="478"/>
        <pc:sldMkLst>
          <pc:docMk/>
          <pc:sldMk cId="2338130291" sldId="693"/>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Elsell, Adam" userId="4b5b85db-77c1-44c9-a8d6-e10bf1cb52c2" providerId="ADAL" clId="{23E15ECF-D244-413E-9F9A-DF86F451AC31}"/>
    <pc:docChg chg="custSel addSld delSld modSld modMainMaster">
      <pc:chgData name="Elsell, Adam" userId="4b5b85db-77c1-44c9-a8d6-e10bf1cb52c2" providerId="ADAL" clId="{23E15ECF-D244-413E-9F9A-DF86F451AC31}" dt="2025-02-18T20:30:20.517" v="44" actId="20577"/>
      <pc:docMkLst>
        <pc:docMk/>
      </pc:docMkLst>
      <pc:sldChg chg="addSp delSp modSp mod">
        <pc:chgData name="Elsell, Adam" userId="4b5b85db-77c1-44c9-a8d6-e10bf1cb52c2" providerId="ADAL" clId="{23E15ECF-D244-413E-9F9A-DF86F451AC31}" dt="2025-02-18T00:27:14.133" v="9"/>
        <pc:sldMkLst>
          <pc:docMk/>
          <pc:sldMk cId="1012904221" sldId="662"/>
        </pc:sldMkLst>
        <pc:spChg chg="add mod">
          <ac:chgData name="Elsell, Adam" userId="4b5b85db-77c1-44c9-a8d6-e10bf1cb52c2" providerId="ADAL" clId="{23E15ECF-D244-413E-9F9A-DF86F451AC31}" dt="2025-02-18T00:27:10.126" v="8"/>
          <ac:spMkLst>
            <pc:docMk/>
            <pc:sldMk cId="1012904221" sldId="662"/>
            <ac:spMk id="3" creationId="{CFCA0C94-49FB-4285-E33C-0497FAE437BC}"/>
          </ac:spMkLst>
        </pc:spChg>
        <pc:spChg chg="add mod">
          <ac:chgData name="Elsell, Adam" userId="4b5b85db-77c1-44c9-a8d6-e10bf1cb52c2" providerId="ADAL" clId="{23E15ECF-D244-413E-9F9A-DF86F451AC31}" dt="2025-02-18T00:27:10.126" v="8"/>
          <ac:spMkLst>
            <pc:docMk/>
            <pc:sldMk cId="1012904221" sldId="662"/>
            <ac:spMk id="8" creationId="{C12904C8-56D6-7A55-1F40-35790A51EEAE}"/>
          </ac:spMkLst>
        </pc:spChg>
        <pc:spChg chg="add mod">
          <ac:chgData name="Elsell, Adam" userId="4b5b85db-77c1-44c9-a8d6-e10bf1cb52c2" providerId="ADAL" clId="{23E15ECF-D244-413E-9F9A-DF86F451AC31}" dt="2025-02-18T00:27:10.126" v="8"/>
          <ac:spMkLst>
            <pc:docMk/>
            <pc:sldMk cId="1012904221" sldId="662"/>
            <ac:spMk id="12" creationId="{7318DFA6-840A-33F9-9E87-321F574CE4EC}"/>
          </ac:spMkLst>
        </pc:spChg>
        <pc:picChg chg="add mod">
          <ac:chgData name="Elsell, Adam" userId="4b5b85db-77c1-44c9-a8d6-e10bf1cb52c2" providerId="ADAL" clId="{23E15ECF-D244-413E-9F9A-DF86F451AC31}" dt="2025-02-18T00:27:14.133" v="9"/>
          <ac:picMkLst>
            <pc:docMk/>
            <pc:sldMk cId="1012904221" sldId="662"/>
            <ac:picMk id="15" creationId="{650BFABA-337F-3310-16EB-B411E1DA305B}"/>
          </ac:picMkLst>
        </pc:picChg>
      </pc:sldChg>
      <pc:sldChg chg="addSp delSp modSp mod">
        <pc:chgData name="Elsell, Adam" userId="4b5b85db-77c1-44c9-a8d6-e10bf1cb52c2" providerId="ADAL" clId="{23E15ECF-D244-413E-9F9A-DF86F451AC31}" dt="2025-02-18T00:27:30.056" v="14"/>
        <pc:sldMkLst>
          <pc:docMk/>
          <pc:sldMk cId="3065760421" sldId="664"/>
        </pc:sldMkLst>
        <pc:spChg chg="add mod">
          <ac:chgData name="Elsell, Adam" userId="4b5b85db-77c1-44c9-a8d6-e10bf1cb52c2" providerId="ADAL" clId="{23E15ECF-D244-413E-9F9A-DF86F451AC31}" dt="2025-02-18T00:27:30.056" v="14"/>
          <ac:spMkLst>
            <pc:docMk/>
            <pc:sldMk cId="3065760421" sldId="664"/>
            <ac:spMk id="2" creationId="{E52AF9AC-887B-56A1-6501-E3AB3B931555}"/>
          </ac:spMkLst>
        </pc:spChg>
        <pc:spChg chg="add mod">
          <ac:chgData name="Elsell, Adam" userId="4b5b85db-77c1-44c9-a8d6-e10bf1cb52c2" providerId="ADAL" clId="{23E15ECF-D244-413E-9F9A-DF86F451AC31}" dt="2025-02-18T00:27:30.056" v="14"/>
          <ac:spMkLst>
            <pc:docMk/>
            <pc:sldMk cId="3065760421" sldId="664"/>
            <ac:spMk id="6" creationId="{516E0A27-38F4-B044-F087-0008CBB2AA55}"/>
          </ac:spMkLst>
        </pc:spChg>
        <pc:spChg chg="add mod">
          <ac:chgData name="Elsell, Adam" userId="4b5b85db-77c1-44c9-a8d6-e10bf1cb52c2" providerId="ADAL" clId="{23E15ECF-D244-413E-9F9A-DF86F451AC31}" dt="2025-02-18T00:27:30.056" v="14"/>
          <ac:spMkLst>
            <pc:docMk/>
            <pc:sldMk cId="3065760421" sldId="664"/>
            <ac:spMk id="17" creationId="{1E5B6ED9-0CB7-7BA0-861F-73DE7FA5B16E}"/>
          </ac:spMkLst>
        </pc:spChg>
        <pc:spChg chg="add mod">
          <ac:chgData name="Elsell, Adam" userId="4b5b85db-77c1-44c9-a8d6-e10bf1cb52c2" providerId="ADAL" clId="{23E15ECF-D244-413E-9F9A-DF86F451AC31}" dt="2025-02-18T00:27:30.056" v="14"/>
          <ac:spMkLst>
            <pc:docMk/>
            <pc:sldMk cId="3065760421" sldId="664"/>
            <ac:spMk id="21" creationId="{2FFA9E0E-48C7-053B-65DB-7E4C61ABDD14}"/>
          </ac:spMkLst>
        </pc:spChg>
        <pc:spChg chg="add mod">
          <ac:chgData name="Elsell, Adam" userId="4b5b85db-77c1-44c9-a8d6-e10bf1cb52c2" providerId="ADAL" clId="{23E15ECF-D244-413E-9F9A-DF86F451AC31}" dt="2025-02-18T00:27:30.056" v="14"/>
          <ac:spMkLst>
            <pc:docMk/>
            <pc:sldMk cId="3065760421" sldId="664"/>
            <ac:spMk id="22" creationId="{B96444FB-9E95-F9DC-9583-4AFC5FB4AB66}"/>
          </ac:spMkLst>
        </pc:spChg>
        <pc:spChg chg="add mod">
          <ac:chgData name="Elsell, Adam" userId="4b5b85db-77c1-44c9-a8d6-e10bf1cb52c2" providerId="ADAL" clId="{23E15ECF-D244-413E-9F9A-DF86F451AC31}" dt="2025-02-18T00:27:30.056" v="14"/>
          <ac:spMkLst>
            <pc:docMk/>
            <pc:sldMk cId="3065760421" sldId="664"/>
            <ac:spMk id="23" creationId="{E9B13DD5-EF39-46EF-C63C-EA4E5B485CAD}"/>
          </ac:spMkLst>
        </pc:spChg>
        <pc:picChg chg="add mod">
          <ac:chgData name="Elsell, Adam" userId="4b5b85db-77c1-44c9-a8d6-e10bf1cb52c2" providerId="ADAL" clId="{23E15ECF-D244-413E-9F9A-DF86F451AC31}" dt="2025-02-18T00:27:30.056" v="14"/>
          <ac:picMkLst>
            <pc:docMk/>
            <pc:sldMk cId="3065760421" sldId="664"/>
            <ac:picMk id="20" creationId="{85440247-BF82-0C07-BBED-A3D2AB89F5E2}"/>
          </ac:picMkLst>
        </pc:picChg>
      </pc:sldChg>
      <pc:sldChg chg="del">
        <pc:chgData name="Elsell, Adam" userId="4b5b85db-77c1-44c9-a8d6-e10bf1cb52c2" providerId="ADAL" clId="{23E15ECF-D244-413E-9F9A-DF86F451AC31}" dt="2025-02-18T00:28:02.027" v="20" actId="47"/>
        <pc:sldMkLst>
          <pc:docMk/>
          <pc:sldMk cId="2445466799" sldId="670"/>
        </pc:sldMkLst>
      </pc:sldChg>
      <pc:sldChg chg="del">
        <pc:chgData name="Elsell, Adam" userId="4b5b85db-77c1-44c9-a8d6-e10bf1cb52c2" providerId="ADAL" clId="{23E15ECF-D244-413E-9F9A-DF86F451AC31}" dt="2025-02-18T00:28:01.098" v="19" actId="47"/>
        <pc:sldMkLst>
          <pc:docMk/>
          <pc:sldMk cId="2277401543" sldId="672"/>
        </pc:sldMkLst>
      </pc:sldChg>
      <pc:sldChg chg="del">
        <pc:chgData name="Elsell, Adam" userId="4b5b85db-77c1-44c9-a8d6-e10bf1cb52c2" providerId="ADAL" clId="{23E15ECF-D244-413E-9F9A-DF86F451AC31}" dt="2025-02-18T00:28:02.566" v="21" actId="47"/>
        <pc:sldMkLst>
          <pc:docMk/>
          <pc:sldMk cId="2813025953" sldId="674"/>
        </pc:sldMkLst>
      </pc:sldChg>
      <pc:sldChg chg="del">
        <pc:chgData name="Elsell, Adam" userId="4b5b85db-77c1-44c9-a8d6-e10bf1cb52c2" providerId="ADAL" clId="{23E15ECF-D244-413E-9F9A-DF86F451AC31}" dt="2025-02-18T00:28:05.015" v="22" actId="47"/>
        <pc:sldMkLst>
          <pc:docMk/>
          <pc:sldMk cId="2743037187" sldId="682"/>
        </pc:sldMkLst>
      </pc:sldChg>
      <pc:sldChg chg="del">
        <pc:chgData name="Elsell, Adam" userId="4b5b85db-77c1-44c9-a8d6-e10bf1cb52c2" providerId="ADAL" clId="{23E15ECF-D244-413E-9F9A-DF86F451AC31}" dt="2025-02-18T00:28:07.600" v="23" actId="47"/>
        <pc:sldMkLst>
          <pc:docMk/>
          <pc:sldMk cId="4090305741" sldId="684"/>
        </pc:sldMkLst>
      </pc:sldChg>
      <pc:sldChg chg="del">
        <pc:chgData name="Elsell, Adam" userId="4b5b85db-77c1-44c9-a8d6-e10bf1cb52c2" providerId="ADAL" clId="{23E15ECF-D244-413E-9F9A-DF86F451AC31}" dt="2025-02-18T00:28:00.398" v="18" actId="47"/>
        <pc:sldMkLst>
          <pc:docMk/>
          <pc:sldMk cId="1639671693" sldId="685"/>
        </pc:sldMkLst>
      </pc:sldChg>
      <pc:sldChg chg="del">
        <pc:chgData name="Elsell, Adam" userId="4b5b85db-77c1-44c9-a8d6-e10bf1cb52c2" providerId="ADAL" clId="{23E15ECF-D244-413E-9F9A-DF86F451AC31}" dt="2025-02-18T00:28:25.700" v="26" actId="47"/>
        <pc:sldMkLst>
          <pc:docMk/>
          <pc:sldMk cId="1769100264" sldId="686"/>
        </pc:sldMkLst>
      </pc:sldChg>
      <pc:sldChg chg="addSp delSp modSp mod">
        <pc:chgData name="Elsell, Adam" userId="4b5b85db-77c1-44c9-a8d6-e10bf1cb52c2" providerId="ADAL" clId="{23E15ECF-D244-413E-9F9A-DF86F451AC31}" dt="2025-02-18T00:29:35.522" v="31"/>
        <pc:sldMkLst>
          <pc:docMk/>
          <pc:sldMk cId="209402510" sldId="690"/>
        </pc:sldMkLst>
        <pc:spChg chg="add mod ord">
          <ac:chgData name="Elsell, Adam" userId="4b5b85db-77c1-44c9-a8d6-e10bf1cb52c2" providerId="ADAL" clId="{23E15ECF-D244-413E-9F9A-DF86F451AC31}" dt="2025-02-18T00:29:27.599" v="29" actId="167"/>
          <ac:spMkLst>
            <pc:docMk/>
            <pc:sldMk cId="209402510" sldId="690"/>
            <ac:spMk id="8" creationId="{64A17778-9FBB-36CE-6BF5-2D741243E032}"/>
          </ac:spMkLst>
        </pc:spChg>
        <pc:spChg chg="mod">
          <ac:chgData name="Elsell, Adam" userId="4b5b85db-77c1-44c9-a8d6-e10bf1cb52c2" providerId="ADAL" clId="{23E15ECF-D244-413E-9F9A-DF86F451AC31}" dt="2025-02-18T00:29:35.522" v="31"/>
          <ac:spMkLst>
            <pc:docMk/>
            <pc:sldMk cId="209402510" sldId="690"/>
            <ac:spMk id="11" creationId="{21385348-C496-BCDA-4AFD-F815F0F0FF04}"/>
          </ac:spMkLst>
        </pc:spChg>
        <pc:spChg chg="mod">
          <ac:chgData name="Elsell, Adam" userId="4b5b85db-77c1-44c9-a8d6-e10bf1cb52c2" providerId="ADAL" clId="{23E15ECF-D244-413E-9F9A-DF86F451AC31}" dt="2025-02-18T00:29:35.522" v="31"/>
          <ac:spMkLst>
            <pc:docMk/>
            <pc:sldMk cId="209402510" sldId="690"/>
            <ac:spMk id="12" creationId="{90F32FE3-625C-71F9-A07B-3EB1D9E0809B}"/>
          </ac:spMkLst>
        </pc:spChg>
        <pc:spChg chg="mod">
          <ac:chgData name="Elsell, Adam" userId="4b5b85db-77c1-44c9-a8d6-e10bf1cb52c2" providerId="ADAL" clId="{23E15ECF-D244-413E-9F9A-DF86F451AC31}" dt="2025-02-18T00:29:35.522" v="31"/>
          <ac:spMkLst>
            <pc:docMk/>
            <pc:sldMk cId="209402510" sldId="690"/>
            <ac:spMk id="13" creationId="{9CA097E4-F76F-8CEF-752F-C04B79E48C49}"/>
          </ac:spMkLst>
        </pc:spChg>
        <pc:grpChg chg="add mod">
          <ac:chgData name="Elsell, Adam" userId="4b5b85db-77c1-44c9-a8d6-e10bf1cb52c2" providerId="ADAL" clId="{23E15ECF-D244-413E-9F9A-DF86F451AC31}" dt="2025-02-18T00:29:35.522" v="31"/>
          <ac:grpSpMkLst>
            <pc:docMk/>
            <pc:sldMk cId="209402510" sldId="690"/>
            <ac:grpSpMk id="10" creationId="{C7A34D14-65F3-7CC2-86A4-D79828751106}"/>
          </ac:grpSpMkLst>
        </pc:grpChg>
        <pc:picChg chg="ord">
          <ac:chgData name="Elsell, Adam" userId="4b5b85db-77c1-44c9-a8d6-e10bf1cb52c2" providerId="ADAL" clId="{23E15ECF-D244-413E-9F9A-DF86F451AC31}" dt="2025-02-18T00:29:29.548" v="30" actId="167"/>
          <ac:picMkLst>
            <pc:docMk/>
            <pc:sldMk cId="209402510" sldId="690"/>
            <ac:picMk id="9" creationId="{545E5D65-3AE7-A021-A54D-3C46D1D5C054}"/>
          </ac:picMkLst>
        </pc:picChg>
        <pc:picChg chg="mod">
          <ac:chgData name="Elsell, Adam" userId="4b5b85db-77c1-44c9-a8d6-e10bf1cb52c2" providerId="ADAL" clId="{23E15ECF-D244-413E-9F9A-DF86F451AC31}" dt="2025-02-18T00:29:35.522" v="31"/>
          <ac:picMkLst>
            <pc:docMk/>
            <pc:sldMk cId="209402510" sldId="690"/>
            <ac:picMk id="14" creationId="{059F7AD7-DDBC-A9DB-B7D3-9C0C560C40D0}"/>
          </ac:picMkLst>
        </pc:picChg>
      </pc:sldChg>
      <pc:sldChg chg="addSp delSp modSp mod">
        <pc:chgData name="Elsell, Adam" userId="4b5b85db-77c1-44c9-a8d6-e10bf1cb52c2" providerId="ADAL" clId="{23E15ECF-D244-413E-9F9A-DF86F451AC31}" dt="2025-02-18T00:29:53.220" v="34"/>
        <pc:sldMkLst>
          <pc:docMk/>
          <pc:sldMk cId="872019544" sldId="691"/>
        </pc:sldMkLst>
        <pc:spChg chg="add mod">
          <ac:chgData name="Elsell, Adam" userId="4b5b85db-77c1-44c9-a8d6-e10bf1cb52c2" providerId="ADAL" clId="{23E15ECF-D244-413E-9F9A-DF86F451AC31}" dt="2025-02-18T00:29:53.220" v="34"/>
          <ac:spMkLst>
            <pc:docMk/>
            <pc:sldMk cId="872019544" sldId="691"/>
            <ac:spMk id="11" creationId="{98B655C3-FD9C-B87A-43DA-44E92B48B8FB}"/>
          </ac:spMkLst>
        </pc:spChg>
        <pc:spChg chg="mod">
          <ac:chgData name="Elsell, Adam" userId="4b5b85db-77c1-44c9-a8d6-e10bf1cb52c2" providerId="ADAL" clId="{23E15ECF-D244-413E-9F9A-DF86F451AC31}" dt="2025-02-18T00:29:53.220" v="34"/>
          <ac:spMkLst>
            <pc:docMk/>
            <pc:sldMk cId="872019544" sldId="691"/>
            <ac:spMk id="14" creationId="{1238839F-6FD5-198E-2A4B-D635F6C6837B}"/>
          </ac:spMkLst>
        </pc:spChg>
        <pc:spChg chg="mod">
          <ac:chgData name="Elsell, Adam" userId="4b5b85db-77c1-44c9-a8d6-e10bf1cb52c2" providerId="ADAL" clId="{23E15ECF-D244-413E-9F9A-DF86F451AC31}" dt="2025-02-18T00:29:53.220" v="34"/>
          <ac:spMkLst>
            <pc:docMk/>
            <pc:sldMk cId="872019544" sldId="691"/>
            <ac:spMk id="21" creationId="{6B83D9E2-64C4-C0F3-53E2-7822DE5BCC1A}"/>
          </ac:spMkLst>
        </pc:spChg>
        <pc:spChg chg="mod">
          <ac:chgData name="Elsell, Adam" userId="4b5b85db-77c1-44c9-a8d6-e10bf1cb52c2" providerId="ADAL" clId="{23E15ECF-D244-413E-9F9A-DF86F451AC31}" dt="2025-02-18T00:29:53.220" v="34"/>
          <ac:spMkLst>
            <pc:docMk/>
            <pc:sldMk cId="872019544" sldId="691"/>
            <ac:spMk id="22" creationId="{392C3B85-EDD8-6387-EC88-81F690A16021}"/>
          </ac:spMkLst>
        </pc:spChg>
        <pc:grpChg chg="add mod">
          <ac:chgData name="Elsell, Adam" userId="4b5b85db-77c1-44c9-a8d6-e10bf1cb52c2" providerId="ADAL" clId="{23E15ECF-D244-413E-9F9A-DF86F451AC31}" dt="2025-02-18T00:29:53.220" v="34"/>
          <ac:grpSpMkLst>
            <pc:docMk/>
            <pc:sldMk cId="872019544" sldId="691"/>
            <ac:grpSpMk id="12" creationId="{6829C4E5-3A3F-3CD8-42FA-FE96D1BC92CE}"/>
          </ac:grpSpMkLst>
        </pc:grpChg>
        <pc:picChg chg="mod">
          <ac:chgData name="Elsell, Adam" userId="4b5b85db-77c1-44c9-a8d6-e10bf1cb52c2" providerId="ADAL" clId="{23E15ECF-D244-413E-9F9A-DF86F451AC31}" dt="2025-02-18T00:29:53.220" v="34"/>
          <ac:picMkLst>
            <pc:docMk/>
            <pc:sldMk cId="872019544" sldId="691"/>
            <ac:picMk id="13" creationId="{4D203335-9D24-18E1-DB51-2C8A1B49658E}"/>
          </ac:picMkLst>
        </pc:picChg>
      </pc:sldChg>
      <pc:sldChg chg="del">
        <pc:chgData name="Elsell, Adam" userId="4b5b85db-77c1-44c9-a8d6-e10bf1cb52c2" providerId="ADAL" clId="{23E15ECF-D244-413E-9F9A-DF86F451AC31}" dt="2025-02-18T00:30:11.325" v="36" actId="47"/>
        <pc:sldMkLst>
          <pc:docMk/>
          <pc:sldMk cId="2338130291" sldId="693"/>
        </pc:sldMkLst>
      </pc:sldChg>
      <pc:sldChg chg="del">
        <pc:chgData name="Elsell, Adam" userId="4b5b85db-77c1-44c9-a8d6-e10bf1cb52c2" providerId="ADAL" clId="{23E15ECF-D244-413E-9F9A-DF86F451AC31}" dt="2025-02-18T00:30:12.046" v="37" actId="47"/>
        <pc:sldMkLst>
          <pc:docMk/>
          <pc:sldMk cId="3124409032" sldId="694"/>
        </pc:sldMkLst>
      </pc:sldChg>
      <pc:sldChg chg="del">
        <pc:chgData name="Elsell, Adam" userId="4b5b85db-77c1-44c9-a8d6-e10bf1cb52c2" providerId="ADAL" clId="{23E15ECF-D244-413E-9F9A-DF86F451AC31}" dt="2025-02-18T00:30:16.888" v="38" actId="47"/>
        <pc:sldMkLst>
          <pc:docMk/>
          <pc:sldMk cId="2531652168" sldId="698"/>
        </pc:sldMkLst>
      </pc:sldChg>
      <pc:sldChg chg="del">
        <pc:chgData name="Elsell, Adam" userId="4b5b85db-77c1-44c9-a8d6-e10bf1cb52c2" providerId="ADAL" clId="{23E15ECF-D244-413E-9F9A-DF86F451AC31}" dt="2025-02-18T00:30:17.518" v="39" actId="47"/>
        <pc:sldMkLst>
          <pc:docMk/>
          <pc:sldMk cId="1553210687" sldId="699"/>
        </pc:sldMkLst>
      </pc:sldChg>
      <pc:sldChg chg="add del">
        <pc:chgData name="Elsell, Adam" userId="4b5b85db-77c1-44c9-a8d6-e10bf1cb52c2" providerId="ADAL" clId="{23E15ECF-D244-413E-9F9A-DF86F451AC31}" dt="2025-02-18T00:30:19.454" v="41" actId="47"/>
        <pc:sldMkLst>
          <pc:docMk/>
          <pc:sldMk cId="3726198657" sldId="701"/>
        </pc:sldMkLst>
      </pc:sldChg>
      <pc:sldChg chg="del">
        <pc:chgData name="Elsell, Adam" userId="4b5b85db-77c1-44c9-a8d6-e10bf1cb52c2" providerId="ADAL" clId="{23E15ECF-D244-413E-9F9A-DF86F451AC31}" dt="2025-02-18T00:30:18.652" v="40" actId="47"/>
        <pc:sldMkLst>
          <pc:docMk/>
          <pc:sldMk cId="3401910889" sldId="704"/>
        </pc:sldMkLst>
      </pc:sldChg>
      <pc:sldChg chg="add">
        <pc:chgData name="Elsell, Adam" userId="4b5b85db-77c1-44c9-a8d6-e10bf1cb52c2" providerId="ADAL" clId="{23E15ECF-D244-413E-9F9A-DF86F451AC31}" dt="2025-02-18T00:27:56.906" v="17"/>
        <pc:sldMkLst>
          <pc:docMk/>
          <pc:sldMk cId="1231999642" sldId="705"/>
        </pc:sldMkLst>
      </pc:sldChg>
      <pc:sldChg chg="add del">
        <pc:chgData name="Elsell, Adam" userId="4b5b85db-77c1-44c9-a8d6-e10bf1cb52c2" providerId="ADAL" clId="{23E15ECF-D244-413E-9F9A-DF86F451AC31}" dt="2025-02-18T00:27:52.898" v="16"/>
        <pc:sldMkLst>
          <pc:docMk/>
          <pc:sldMk cId="1932614598" sldId="705"/>
        </pc:sldMkLst>
      </pc:sldChg>
      <pc:sldChg chg="add">
        <pc:chgData name="Elsell, Adam" userId="4b5b85db-77c1-44c9-a8d6-e10bf1cb52c2" providerId="ADAL" clId="{23E15ECF-D244-413E-9F9A-DF86F451AC31}" dt="2025-02-18T00:27:56.906" v="17"/>
        <pc:sldMkLst>
          <pc:docMk/>
          <pc:sldMk cId="3030930970" sldId="706"/>
        </pc:sldMkLst>
      </pc:sldChg>
      <pc:sldChg chg="add">
        <pc:chgData name="Elsell, Adam" userId="4b5b85db-77c1-44c9-a8d6-e10bf1cb52c2" providerId="ADAL" clId="{23E15ECF-D244-413E-9F9A-DF86F451AC31}" dt="2025-02-18T00:27:56.906" v="17"/>
        <pc:sldMkLst>
          <pc:docMk/>
          <pc:sldMk cId="2870854006" sldId="707"/>
        </pc:sldMkLst>
      </pc:sldChg>
      <pc:sldChg chg="add">
        <pc:chgData name="Elsell, Adam" userId="4b5b85db-77c1-44c9-a8d6-e10bf1cb52c2" providerId="ADAL" clId="{23E15ECF-D244-413E-9F9A-DF86F451AC31}" dt="2025-02-18T00:27:56.906" v="17"/>
        <pc:sldMkLst>
          <pc:docMk/>
          <pc:sldMk cId="196280286" sldId="708"/>
        </pc:sldMkLst>
      </pc:sldChg>
      <pc:sldChg chg="add setBg">
        <pc:chgData name="Elsell, Adam" userId="4b5b85db-77c1-44c9-a8d6-e10bf1cb52c2" providerId="ADAL" clId="{23E15ECF-D244-413E-9F9A-DF86F451AC31}" dt="2025-02-18T00:27:56.906" v="17"/>
        <pc:sldMkLst>
          <pc:docMk/>
          <pc:sldMk cId="3042245772" sldId="709"/>
        </pc:sldMkLst>
      </pc:sldChg>
      <pc:sldChg chg="add">
        <pc:chgData name="Elsell, Adam" userId="4b5b85db-77c1-44c9-a8d6-e10bf1cb52c2" providerId="ADAL" clId="{23E15ECF-D244-413E-9F9A-DF86F451AC31}" dt="2025-02-18T00:27:56.906" v="17"/>
        <pc:sldMkLst>
          <pc:docMk/>
          <pc:sldMk cId="3433244395" sldId="710"/>
        </pc:sldMkLst>
      </pc:sldChg>
      <pc:sldChg chg="addSp delSp modSp add mod modNotesTx">
        <pc:chgData name="Elsell, Adam" userId="4b5b85db-77c1-44c9-a8d6-e10bf1cb52c2" providerId="ADAL" clId="{23E15ECF-D244-413E-9F9A-DF86F451AC31}" dt="2025-02-18T20:30:20.517" v="44" actId="20577"/>
        <pc:sldMkLst>
          <pc:docMk/>
          <pc:sldMk cId="1868652124" sldId="711"/>
        </pc:sldMkLst>
        <pc:spChg chg="add mod">
          <ac:chgData name="Elsell, Adam" userId="4b5b85db-77c1-44c9-a8d6-e10bf1cb52c2" providerId="ADAL" clId="{23E15ECF-D244-413E-9F9A-DF86F451AC31}" dt="2025-02-18T00:28:20.127" v="25"/>
          <ac:spMkLst>
            <pc:docMk/>
            <pc:sldMk cId="1868652124" sldId="711"/>
            <ac:spMk id="10" creationId="{6CF99215-1E87-3EE0-E3A5-6DFAA119EFAD}"/>
          </ac:spMkLst>
        </pc:spChg>
      </pc:sldChg>
      <pc:sldChg chg="add">
        <pc:chgData name="Elsell, Adam" userId="4b5b85db-77c1-44c9-a8d6-e10bf1cb52c2" providerId="ADAL" clId="{23E15ECF-D244-413E-9F9A-DF86F451AC31}" dt="2025-02-18T00:30:08.728" v="35"/>
        <pc:sldMkLst>
          <pc:docMk/>
          <pc:sldMk cId="722598626" sldId="712"/>
        </pc:sldMkLst>
      </pc:sldChg>
      <pc:sldChg chg="add">
        <pc:chgData name="Elsell, Adam" userId="4b5b85db-77c1-44c9-a8d6-e10bf1cb52c2" providerId="ADAL" clId="{23E15ECF-D244-413E-9F9A-DF86F451AC31}" dt="2025-02-18T00:30:08.728" v="35"/>
        <pc:sldMkLst>
          <pc:docMk/>
          <pc:sldMk cId="3553513174" sldId="713"/>
        </pc:sldMkLst>
      </pc:sldChg>
      <pc:sldChg chg="add">
        <pc:chgData name="Elsell, Adam" userId="4b5b85db-77c1-44c9-a8d6-e10bf1cb52c2" providerId="ADAL" clId="{23E15ECF-D244-413E-9F9A-DF86F451AC31}" dt="2025-02-18T00:30:08.728" v="35"/>
        <pc:sldMkLst>
          <pc:docMk/>
          <pc:sldMk cId="1404155515" sldId="714"/>
        </pc:sldMkLst>
      </pc:sldChg>
      <pc:sldChg chg="add">
        <pc:chgData name="Elsell, Adam" userId="4b5b85db-77c1-44c9-a8d6-e10bf1cb52c2" providerId="ADAL" clId="{23E15ECF-D244-413E-9F9A-DF86F451AC31}" dt="2025-02-18T00:30:08.728" v="35"/>
        <pc:sldMkLst>
          <pc:docMk/>
          <pc:sldMk cId="3072217626" sldId="715"/>
        </pc:sldMkLst>
      </pc:sldChg>
      <pc:sldChg chg="add">
        <pc:chgData name="Elsell, Adam" userId="4b5b85db-77c1-44c9-a8d6-e10bf1cb52c2" providerId="ADAL" clId="{23E15ECF-D244-413E-9F9A-DF86F451AC31}" dt="2025-02-18T00:30:08.728" v="35"/>
        <pc:sldMkLst>
          <pc:docMk/>
          <pc:sldMk cId="3063538312" sldId="716"/>
        </pc:sldMkLst>
      </pc:sldChg>
      <pc:sldMasterChg chg="delSp mod">
        <pc:chgData name="Elsell, Adam" userId="4b5b85db-77c1-44c9-a8d6-e10bf1cb52c2" providerId="ADAL" clId="{23E15ECF-D244-413E-9F9A-DF86F451AC31}" dt="2025-02-18T00:26:53.898" v="7" actId="478"/>
        <pc:sldMasterMkLst>
          <pc:docMk/>
          <pc:sldMasterMk cId="1999103461" sldId="2147483648"/>
        </pc:sldMasterMkLst>
      </pc:sldMasterChg>
    </pc:docChg>
  </pc:docChgLst>
  <pc:docChgLst>
    <pc:chgData name="Sargent, Liam" userId="1f9260e3-603e-4d07-8e60-c6df4c2f742f" providerId="ADAL" clId="{DC70F237-439D-42DD-92BC-FCAC059DEB3D}"/>
    <pc:docChg chg="modSld">
      <pc:chgData name="Sargent, Liam" userId="1f9260e3-603e-4d07-8e60-c6df4c2f742f" providerId="ADAL" clId="{DC70F237-439D-42DD-92BC-FCAC059DEB3D}" dt="2025-01-28T15:07:47.479" v="2" actId="167"/>
      <pc:docMkLst>
        <pc:docMk/>
      </pc:docMkLst>
      <pc:sldChg chg="modSp mod">
        <pc:chgData name="Sargent, Liam" userId="1f9260e3-603e-4d07-8e60-c6df4c2f742f" providerId="ADAL" clId="{DC70F237-439D-42DD-92BC-FCAC059DEB3D}" dt="2025-01-28T15:07:47.479" v="2" actId="167"/>
        <pc:sldMkLst>
          <pc:docMk/>
          <pc:sldMk cId="1012904221" sldId="662"/>
        </pc:sldMkLst>
        <pc:spChg chg="ord">
          <ac:chgData name="Sargent, Liam" userId="1f9260e3-603e-4d07-8e60-c6df4c2f742f" providerId="ADAL" clId="{DC70F237-439D-42DD-92BC-FCAC059DEB3D}" dt="2025-01-28T15:07:28.599" v="0" actId="167"/>
          <ac:spMkLst>
            <pc:docMk/>
            <pc:sldMk cId="1012904221" sldId="662"/>
            <ac:spMk id="5" creationId="{9488A1AD-40E8-CDC4-BA9D-7A79487A372F}"/>
          </ac:spMkLst>
        </pc:spChg>
        <pc:picChg chg="mod ord">
          <ac:chgData name="Sargent, Liam" userId="1f9260e3-603e-4d07-8e60-c6df4c2f742f" providerId="ADAL" clId="{DC70F237-439D-42DD-92BC-FCAC059DEB3D}" dt="2025-01-28T15:07:47.479" v="2" actId="167"/>
          <ac:picMkLst>
            <pc:docMk/>
            <pc:sldMk cId="1012904221" sldId="662"/>
            <ac:picMk id="4" creationId="{43FD6526-9F43-1B9A-0DA8-2DE0B2DA96BB}"/>
          </ac:picMkLst>
        </pc:picChg>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Gibson, Thomas" userId="4b42d18a-f5dd-45ad-b5f3-020bdeec964b" providerId="ADAL" clId="{12ADD8E1-2C3B-4478-82B0-A7C8C9360334}"/>
    <pc:docChg chg="modSld">
      <pc:chgData name="Gibson, Thomas" userId="4b42d18a-f5dd-45ad-b5f3-020bdeec964b" providerId="ADAL" clId="{12ADD8E1-2C3B-4478-82B0-A7C8C9360334}" dt="2025-01-13T19:11:27.794" v="0" actId="14100"/>
      <pc:docMkLst>
        <pc:docMk/>
      </pc:docMkLst>
      <pc:sldChg chg="modSp mod">
        <pc:chgData name="Gibson, Thomas" userId="4b42d18a-f5dd-45ad-b5f3-020bdeec964b" providerId="ADAL" clId="{12ADD8E1-2C3B-4478-82B0-A7C8C9360334}" dt="2025-01-13T19:11:27.794" v="0" actId="14100"/>
        <pc:sldMkLst>
          <pc:docMk/>
          <pc:sldMk cId="872019544" sldId="691"/>
        </pc:sldMkLst>
        <pc:spChg chg="mod">
          <ac:chgData name="Gibson, Thomas" userId="4b42d18a-f5dd-45ad-b5f3-020bdeec964b" providerId="ADAL" clId="{12ADD8E1-2C3B-4478-82B0-A7C8C9360334}" dt="2025-01-13T19:11:27.794" v="0" actId="14100"/>
          <ac:spMkLst>
            <pc:docMk/>
            <pc:sldMk cId="872019544" sldId="691"/>
            <ac:spMk id="4" creationId="{03BC456D-84A7-E1E9-F065-CE38D243CD67}"/>
          </ac:spMkLst>
        </pc:spChg>
      </pc:sldChg>
    </pc:docChg>
  </pc:docChgLst>
  <pc:docChgLst>
    <pc:chgData name="Heaton, Patrick" userId="8f22f002-d103-4725-978e-c2abfcfcfb08" providerId="ADAL" clId="{8442892C-AD08-4781-A577-1460452E09FA}"/>
    <pc:docChg chg="modSld">
      <pc:chgData name="Heaton, Patrick" userId="8f22f002-d103-4725-978e-c2abfcfcfb08" providerId="ADAL" clId="{8442892C-AD08-4781-A577-1460452E09FA}" dt="2025-02-21T15:46:07.111" v="10" actId="1036"/>
      <pc:docMkLst>
        <pc:docMk/>
      </pc:docMkLst>
      <pc:sldChg chg="modSp mod">
        <pc:chgData name="Heaton, Patrick" userId="8f22f002-d103-4725-978e-c2abfcfcfb08" providerId="ADAL" clId="{8442892C-AD08-4781-A577-1460452E09FA}" dt="2025-02-21T15:03:15.733" v="8" actId="1076"/>
        <pc:sldMkLst>
          <pc:docMk/>
          <pc:sldMk cId="209402510" sldId="690"/>
        </pc:sldMkLst>
        <pc:spChg chg="mod">
          <ac:chgData name="Heaton, Patrick" userId="8f22f002-d103-4725-978e-c2abfcfcfb08" providerId="ADAL" clId="{8442892C-AD08-4781-A577-1460452E09FA}" dt="2025-02-21T15:03:15.733" v="8" actId="1076"/>
          <ac:spMkLst>
            <pc:docMk/>
            <pc:sldMk cId="209402510" sldId="690"/>
            <ac:spMk id="5" creationId="{103E2503-E277-0C5C-D869-D8DC387025CF}"/>
          </ac:spMkLst>
        </pc:spChg>
      </pc:sldChg>
      <pc:sldChg chg="modSp mod">
        <pc:chgData name="Heaton, Patrick" userId="8f22f002-d103-4725-978e-c2abfcfcfb08" providerId="ADAL" clId="{8442892C-AD08-4781-A577-1460452E09FA}" dt="2025-02-21T15:46:07.111" v="10" actId="1036"/>
        <pc:sldMkLst>
          <pc:docMk/>
          <pc:sldMk cId="872019544" sldId="691"/>
        </pc:sldMkLst>
        <pc:spChg chg="mod">
          <ac:chgData name="Heaton, Patrick" userId="8f22f002-d103-4725-978e-c2abfcfcfb08" providerId="ADAL" clId="{8442892C-AD08-4781-A577-1460452E09FA}" dt="2025-02-21T15:46:07.111" v="10" actId="1036"/>
          <ac:spMkLst>
            <pc:docMk/>
            <pc:sldMk cId="872019544" sldId="691"/>
            <ac:spMk id="4" creationId="{03BC456D-84A7-E1E9-F065-CE38D243CD67}"/>
          </ac:spMkLst>
        </pc:spChg>
      </pc:sldChg>
      <pc:sldChg chg="modNotesTx">
        <pc:chgData name="Heaton, Patrick" userId="8f22f002-d103-4725-978e-c2abfcfcfb08" providerId="ADAL" clId="{8442892C-AD08-4781-A577-1460452E09FA}" dt="2025-02-21T14:58:51.357" v="6" actId="20577"/>
        <pc:sldMkLst>
          <pc:docMk/>
          <pc:sldMk cId="196280286" sldId="708"/>
        </pc:sldMkLst>
      </pc:sldChg>
      <pc:sldChg chg="modNotesTx">
        <pc:chgData name="Heaton, Patrick" userId="8f22f002-d103-4725-978e-c2abfcfcfb08" providerId="ADAL" clId="{8442892C-AD08-4781-A577-1460452E09FA}" dt="2025-02-21T14:59:01.416" v="7" actId="20577"/>
        <pc:sldMkLst>
          <pc:docMk/>
          <pc:sldMk cId="3433244395" sldId="710"/>
        </pc:sldMkLst>
      </pc:sldChg>
      <pc:sldChg chg="modSp mod">
        <pc:chgData name="Heaton, Patrick" userId="8f22f002-d103-4725-978e-c2abfcfcfb08" providerId="ADAL" clId="{8442892C-AD08-4781-A577-1460452E09FA}" dt="2025-02-21T15:45:59.031" v="9" actId="1036"/>
        <pc:sldMkLst>
          <pc:docMk/>
          <pc:sldMk cId="1868652124" sldId="711"/>
        </pc:sldMkLst>
        <pc:spChg chg="mod">
          <ac:chgData name="Heaton, Patrick" userId="8f22f002-d103-4725-978e-c2abfcfcfb08" providerId="ADAL" clId="{8442892C-AD08-4781-A577-1460452E09FA}" dt="2025-02-21T15:45:59.031" v="9" actId="1036"/>
          <ac:spMkLst>
            <pc:docMk/>
            <pc:sldMk cId="1868652124" sldId="711"/>
            <ac:spMk id="6" creationId="{A358F38F-3984-82BE-7982-C61FBE74B6FD}"/>
          </ac:spMkLst>
        </pc:spChg>
      </pc:sldChg>
    </pc:docChg>
  </pc:docChgLst>
  <pc:docChgLst>
    <pc:chgData name="Walker, Emma" userId="78042fed-3b5b-41c2-b1a5-1fe470dc51b0" providerId="ADAL" clId="{95160084-B179-4343-9980-1246C989F50A}"/>
    <pc:docChg chg="modSld">
      <pc:chgData name="Walker, Emma" userId="78042fed-3b5b-41c2-b1a5-1fe470dc51b0" providerId="ADAL" clId="{95160084-B179-4343-9980-1246C989F50A}" dt="2025-01-21T15:30:36.434" v="7" actId="20577"/>
      <pc:docMkLst>
        <pc:docMk/>
      </pc:docMkLst>
      <pc:sldChg chg="modSp mod">
        <pc:chgData name="Walker, Emma" userId="78042fed-3b5b-41c2-b1a5-1fe470dc51b0" providerId="ADAL" clId="{95160084-B179-4343-9980-1246C989F50A}" dt="2025-01-21T15:30:36.434" v="7" actId="20577"/>
        <pc:sldMkLst>
          <pc:docMk/>
          <pc:sldMk cId="2743037187" sldId="682"/>
        </pc:sldMkLst>
      </pc:sldChg>
    </pc:docChg>
  </pc:docChgLst>
  <pc:docChgLst>
    <pc:chgData name="Sargent, Liam" userId="1f9260e3-603e-4d07-8e60-c6df4c2f742f" providerId="ADAL" clId="{CEFEB50B-EDEC-4C0F-A490-AABBDF7E3FD7}"/>
    <pc:docChg chg="undo custSel delSld modSld">
      <pc:chgData name="Sargent, Liam" userId="1f9260e3-603e-4d07-8e60-c6df4c2f742f" providerId="ADAL" clId="{CEFEB50B-EDEC-4C0F-A490-AABBDF7E3FD7}" dt="2025-01-07T12:43:45.426" v="1261" actId="207"/>
      <pc:docMkLst>
        <pc:docMk/>
      </pc:docMkLst>
      <pc:sldChg chg="modSp mod">
        <pc:chgData name="Sargent, Liam" userId="1f9260e3-603e-4d07-8e60-c6df4c2f742f" providerId="ADAL" clId="{CEFEB50B-EDEC-4C0F-A490-AABBDF7E3FD7}" dt="2025-01-02T21:00:23.172" v="1254" actId="14100"/>
        <pc:sldMkLst>
          <pc:docMk/>
          <pc:sldMk cId="1012904221" sldId="662"/>
        </pc:sldMkLst>
        <pc:spChg chg="mod">
          <ac:chgData name="Sargent, Liam" userId="1f9260e3-603e-4d07-8e60-c6df4c2f742f" providerId="ADAL" clId="{CEFEB50B-EDEC-4C0F-A490-AABBDF7E3FD7}" dt="2025-01-02T21:00:23.172" v="1254" actId="14100"/>
          <ac:spMkLst>
            <pc:docMk/>
            <pc:sldMk cId="1012904221" sldId="662"/>
            <ac:spMk id="10" creationId="{A4D51050-2CCD-5127-222C-9DA382EA608D}"/>
          </ac:spMkLst>
        </pc:spChg>
      </pc:sldChg>
      <pc:sldChg chg="modSp mod">
        <pc:chgData name="Sargent, Liam" userId="1f9260e3-603e-4d07-8e60-c6df4c2f742f" providerId="ADAL" clId="{CEFEB50B-EDEC-4C0F-A490-AABBDF7E3FD7}" dt="2024-12-18T20:26:38.478" v="76" actId="20577"/>
        <pc:sldMkLst>
          <pc:docMk/>
          <pc:sldMk cId="3065760421" sldId="664"/>
        </pc:sldMkLst>
        <pc:spChg chg="mod">
          <ac:chgData name="Sargent, Liam" userId="1f9260e3-603e-4d07-8e60-c6df4c2f742f" providerId="ADAL" clId="{CEFEB50B-EDEC-4C0F-A490-AABBDF7E3FD7}" dt="2024-12-18T20:26:38.478" v="76" actId="20577"/>
          <ac:spMkLst>
            <pc:docMk/>
            <pc:sldMk cId="3065760421" sldId="664"/>
            <ac:spMk id="7" creationId="{58F73DDF-9A24-81BA-B0E6-DD6DD882184F}"/>
          </ac:spMkLst>
        </pc:spChg>
      </pc:sldChg>
      <pc:sldChg chg="modSp mod modNotesTx">
        <pc:chgData name="Sargent, Liam" userId="1f9260e3-603e-4d07-8e60-c6df4c2f742f" providerId="ADAL" clId="{CEFEB50B-EDEC-4C0F-A490-AABBDF7E3FD7}" dt="2025-01-02T21:00:39.330" v="1256" actId="14100"/>
        <pc:sldMkLst>
          <pc:docMk/>
          <pc:sldMk cId="1769100264" sldId="686"/>
        </pc:sldMkLst>
      </pc:sldChg>
      <pc:sldChg chg="modSp mod modNotesTx">
        <pc:chgData name="Sargent, Liam" userId="1f9260e3-603e-4d07-8e60-c6df4c2f742f" providerId="ADAL" clId="{CEFEB50B-EDEC-4C0F-A490-AABBDF7E3FD7}" dt="2025-01-02T21:01:00.288" v="1258" actId="14100"/>
        <pc:sldMkLst>
          <pc:docMk/>
          <pc:sldMk cId="209402510" sldId="690"/>
        </pc:sldMkLst>
        <pc:spChg chg="mod">
          <ac:chgData name="Sargent, Liam" userId="1f9260e3-603e-4d07-8e60-c6df4c2f742f" providerId="ADAL" clId="{CEFEB50B-EDEC-4C0F-A490-AABBDF7E3FD7}" dt="2025-01-02T21:01:00.288" v="1258" actId="14100"/>
          <ac:spMkLst>
            <pc:docMk/>
            <pc:sldMk cId="209402510" sldId="690"/>
            <ac:spMk id="2" creationId="{143D4D84-FA81-CD7C-C197-D507940CD5D5}"/>
          </ac:spMkLst>
        </pc:spChg>
        <pc:spChg chg="mod">
          <ac:chgData name="Sargent, Liam" userId="1f9260e3-603e-4d07-8e60-c6df4c2f742f" providerId="ADAL" clId="{CEFEB50B-EDEC-4C0F-A490-AABBDF7E3FD7}" dt="2024-12-18T20:28:21.889" v="195" actId="20577"/>
          <ac:spMkLst>
            <pc:docMk/>
            <pc:sldMk cId="209402510" sldId="690"/>
            <ac:spMk id="3" creationId="{50E0A811-C15A-1FB9-0B5F-83C3B51C010A}"/>
          </ac:spMkLst>
        </pc:spChg>
        <pc:spChg chg="mod">
          <ac:chgData name="Sargent, Liam" userId="1f9260e3-603e-4d07-8e60-c6df4c2f742f" providerId="ADAL" clId="{CEFEB50B-EDEC-4C0F-A490-AABBDF7E3FD7}" dt="2024-12-18T20:28:33.699" v="200" actId="20577"/>
          <ac:spMkLst>
            <pc:docMk/>
            <pc:sldMk cId="209402510" sldId="690"/>
            <ac:spMk id="4" creationId="{554FA509-4B55-FBFA-D6D4-DEDE7FE30BFF}"/>
          </ac:spMkLst>
        </pc:spChg>
        <pc:spChg chg="mod">
          <ac:chgData name="Sargent, Liam" userId="1f9260e3-603e-4d07-8e60-c6df4c2f742f" providerId="ADAL" clId="{CEFEB50B-EDEC-4C0F-A490-AABBDF7E3FD7}" dt="2024-12-18T20:28:49.231" v="206" actId="20577"/>
          <ac:spMkLst>
            <pc:docMk/>
            <pc:sldMk cId="209402510" sldId="690"/>
            <ac:spMk id="5" creationId="{103E2503-E277-0C5C-D869-D8DC387025CF}"/>
          </ac:spMkLst>
        </pc:spChg>
        <pc:spChg chg="mod">
          <ac:chgData name="Sargent, Liam" userId="1f9260e3-603e-4d07-8e60-c6df4c2f742f" providerId="ADAL" clId="{CEFEB50B-EDEC-4C0F-A490-AABBDF7E3FD7}" dt="2024-12-18T20:29:14.456" v="214" actId="13926"/>
          <ac:spMkLst>
            <pc:docMk/>
            <pc:sldMk cId="209402510" sldId="690"/>
            <ac:spMk id="6" creationId="{CED0E2F5-A8F0-686C-B5EF-CDBE63007415}"/>
          </ac:spMkLst>
        </pc:spChg>
        <pc:spChg chg="mod">
          <ac:chgData name="Sargent, Liam" userId="1f9260e3-603e-4d07-8e60-c6df4c2f742f" providerId="ADAL" clId="{CEFEB50B-EDEC-4C0F-A490-AABBDF7E3FD7}" dt="2024-12-18T20:29:11.971" v="213" actId="13926"/>
          <ac:spMkLst>
            <pc:docMk/>
            <pc:sldMk cId="209402510" sldId="690"/>
            <ac:spMk id="7" creationId="{753653A3-662F-4EFE-662A-5F755FDEE84F}"/>
          </ac:spMkLst>
        </pc:spChg>
      </pc:sldChg>
      <pc:sldChg chg="modSp mod">
        <pc:chgData name="Sargent, Liam" userId="1f9260e3-603e-4d07-8e60-c6df4c2f742f" providerId="ADAL" clId="{CEFEB50B-EDEC-4C0F-A490-AABBDF7E3FD7}" dt="2025-01-07T12:43:45.426" v="1261" actId="207"/>
        <pc:sldMkLst>
          <pc:docMk/>
          <pc:sldMk cId="872019544" sldId="691"/>
        </pc:sldMkLst>
        <pc:spChg chg="mod">
          <ac:chgData name="Sargent, Liam" userId="1f9260e3-603e-4d07-8e60-c6df4c2f742f" providerId="ADAL" clId="{CEFEB50B-EDEC-4C0F-A490-AABBDF7E3FD7}" dt="2024-12-18T20:31:59.692" v="291" actId="20577"/>
          <ac:spMkLst>
            <pc:docMk/>
            <pc:sldMk cId="872019544" sldId="691"/>
            <ac:spMk id="7" creationId="{E9DA7773-D6B7-FE77-F5C8-251BBA33BF57}"/>
          </ac:spMkLst>
        </pc:spChg>
        <pc:graphicFrameChg chg="mod modGraphic">
          <ac:chgData name="Sargent, Liam" userId="1f9260e3-603e-4d07-8e60-c6df4c2f742f" providerId="ADAL" clId="{CEFEB50B-EDEC-4C0F-A490-AABBDF7E3FD7}" dt="2024-12-19T18:40:21.644" v="1248" actId="121"/>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CEFEB50B-EDEC-4C0F-A490-AABBDF7E3FD7}" dt="2024-12-19T18:40:25.881" v="1249" actId="121"/>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CEFEB50B-EDEC-4C0F-A490-AABBDF7E3FD7}" dt="2025-01-07T12:43:45.426" v="1261" actId="207"/>
          <ac:graphicFrameMkLst>
            <pc:docMk/>
            <pc:sldMk cId="872019544" sldId="691"/>
            <ac:graphicFrameMk id="8" creationId="{E75B49BC-BCDB-3CD6-BD2D-B538722AD536}"/>
          </ac:graphicFrameMkLst>
        </pc:graphicFrameChg>
      </pc:sldChg>
      <pc:sldChg chg="delSp del mod">
        <pc:chgData name="Sargent, Liam" userId="1f9260e3-603e-4d07-8e60-c6df4c2f742f" providerId="ADAL" clId="{CEFEB50B-EDEC-4C0F-A490-AABBDF7E3FD7}" dt="2024-12-18T20:58:14.987" v="1244" actId="47"/>
        <pc:sldMkLst>
          <pc:docMk/>
          <pc:sldMk cId="3726198657" sldId="701"/>
        </pc:sldMkLst>
      </pc:sldChg>
      <pc:sldChg chg="modNotesTx">
        <pc:chgData name="Sargent, Liam" userId="1f9260e3-603e-4d07-8e60-c6df4c2f742f" providerId="ADAL" clId="{CEFEB50B-EDEC-4C0F-A490-AABBDF7E3FD7}" dt="2024-12-19T12:50:42.127" v="1247" actId="20577"/>
        <pc:sldMkLst>
          <pc:docMk/>
          <pc:sldMk cId="3401910889" sldId="704"/>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Walker, Emma" userId="78042fed-3b5b-41c2-b1a5-1fe470dc51b0" providerId="ADAL" clId="{E11B19FE-E42E-4D0F-B3C0-A12454690236}"/>
    <pc:docChg chg="modSld">
      <pc:chgData name="Walker, Emma" userId="78042fed-3b5b-41c2-b1a5-1fe470dc51b0" providerId="ADAL" clId="{E11B19FE-E42E-4D0F-B3C0-A12454690236}" dt="2024-12-20T21:50:00.645" v="19" actId="1076"/>
      <pc:docMkLst>
        <pc:docMk/>
      </pc:docMkLst>
      <pc:sldChg chg="modSp mod">
        <pc:chgData name="Walker, Emma" userId="78042fed-3b5b-41c2-b1a5-1fe470dc51b0" providerId="ADAL" clId="{E11B19FE-E42E-4D0F-B3C0-A12454690236}" dt="2024-12-20T20:39:34.505" v="3" actId="20577"/>
        <pc:sldMkLst>
          <pc:docMk/>
          <pc:sldMk cId="3065760421" sldId="664"/>
        </pc:sldMkLst>
        <pc:spChg chg="mod">
          <ac:chgData name="Walker, Emma" userId="78042fed-3b5b-41c2-b1a5-1fe470dc51b0" providerId="ADAL" clId="{E11B19FE-E42E-4D0F-B3C0-A12454690236}" dt="2024-12-20T20:39:34.505" v="3" actId="20577"/>
          <ac:spMkLst>
            <pc:docMk/>
            <pc:sldMk cId="3065760421" sldId="664"/>
            <ac:spMk id="7" creationId="{58F73DDF-9A24-81BA-B0E6-DD6DD882184F}"/>
          </ac:spMkLst>
        </pc:spChg>
      </pc:sldChg>
      <pc:sldChg chg="modSp mod modNotesTx">
        <pc:chgData name="Walker, Emma" userId="78042fed-3b5b-41c2-b1a5-1fe470dc51b0" providerId="ADAL" clId="{E11B19FE-E42E-4D0F-B3C0-A12454690236}" dt="2024-12-20T20:39:46.085" v="11" actId="20577"/>
        <pc:sldMkLst>
          <pc:docMk/>
          <pc:sldMk cId="1769100264" sldId="686"/>
        </pc:sldMkLst>
      </pc:sldChg>
      <pc:sldChg chg="modSp mod modNotesTx">
        <pc:chgData name="Walker, Emma" userId="78042fed-3b5b-41c2-b1a5-1fe470dc51b0" providerId="ADAL" clId="{E11B19FE-E42E-4D0F-B3C0-A12454690236}" dt="2024-12-20T21:50:00.645" v="19" actId="1076"/>
        <pc:sldMkLst>
          <pc:docMk/>
          <pc:sldMk cId="209402510" sldId="690"/>
        </pc:sldMkLst>
        <pc:spChg chg="mod">
          <ac:chgData name="Walker, Emma" userId="78042fed-3b5b-41c2-b1a5-1fe470dc51b0" providerId="ADAL" clId="{E11B19FE-E42E-4D0F-B3C0-A12454690236}" dt="2024-12-20T21:50:00.645" v="19" actId="1076"/>
          <ac:spMkLst>
            <pc:docMk/>
            <pc:sldMk cId="209402510" sldId="690"/>
            <ac:spMk id="5" creationId="{103E2503-E277-0C5C-D869-D8DC387025CF}"/>
          </ac:spMkLst>
        </pc:spChg>
        <pc:spChg chg="mod">
          <ac:chgData name="Walker, Emma" userId="78042fed-3b5b-41c2-b1a5-1fe470dc51b0" providerId="ADAL" clId="{E11B19FE-E42E-4D0F-B3C0-A12454690236}" dt="2024-12-20T21:49:51.284" v="18" actId="1076"/>
          <ac:spMkLst>
            <pc:docMk/>
            <pc:sldMk cId="209402510" sldId="690"/>
            <ac:spMk id="7" creationId="{753653A3-662F-4EFE-662A-5F755FDEE84F}"/>
          </ac:spMkLst>
        </pc:spChg>
        <pc:picChg chg="mod">
          <ac:chgData name="Walker, Emma" userId="78042fed-3b5b-41c2-b1a5-1fe470dc51b0" providerId="ADAL" clId="{E11B19FE-E42E-4D0F-B3C0-A12454690236}" dt="2024-12-20T21:49:51.284" v="18" actId="1076"/>
          <ac:picMkLst>
            <pc:docMk/>
            <pc:sldMk cId="209402510" sldId="690"/>
            <ac:picMk id="26" creationId="{774585FE-2D48-7CDB-C2DB-F74A520744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200" i="0" dirty="0">
                <a:solidFill>
                  <a:schemeClr val="bg1"/>
                </a:solidFill>
              </a:rPr>
              <a:t>Sterling Municipal </a:t>
            </a:r>
            <a:r>
              <a:rPr lang="en-US" sz="1200" i="0">
                <a:solidFill>
                  <a:schemeClr val="bg1"/>
                </a:solidFill>
              </a:rPr>
              <a:t>Airport </a:t>
            </a:r>
            <a:r>
              <a:rPr lang="en-US"/>
              <a:t>created </a:t>
            </a:r>
            <a:r>
              <a:rPr lang="en-US" dirty="0"/>
              <a:t>48 jobs earning</a:t>
            </a:r>
            <a:r>
              <a:rPr lang="en-US" b="0" dirty="0"/>
              <a:t> </a:t>
            </a:r>
            <a:r>
              <a:rPr lang="en-US" sz="1200" b="0" dirty="0">
                <a:solidFill>
                  <a:schemeClr val="tx2"/>
                </a:solidFill>
              </a:rPr>
              <a:t>$3.8M </a:t>
            </a:r>
            <a:r>
              <a:rPr lang="en-US" dirty="0"/>
              <a:t>in payroll, contributed </a:t>
            </a:r>
            <a:r>
              <a:rPr lang="en-US" sz="1200" b="0" dirty="0">
                <a:solidFill>
                  <a:schemeClr val="tx2"/>
                </a:solidFill>
              </a:rPr>
              <a:t>$5.9M </a:t>
            </a:r>
            <a:r>
              <a:rPr lang="en-US" dirty="0"/>
              <a:t>in value added, and generated</a:t>
            </a:r>
            <a:r>
              <a:rPr lang="en-US" sz="1200" b="1" dirty="0">
                <a:solidFill>
                  <a:schemeClr val="tx2"/>
                </a:solidFill>
              </a:rPr>
              <a:t> </a:t>
            </a:r>
            <a:r>
              <a:rPr lang="en-US" sz="1200" b="0" dirty="0">
                <a:solidFill>
                  <a:schemeClr val="tx2"/>
                </a:solidFill>
              </a:rPr>
              <a:t>$11.3M </a:t>
            </a:r>
            <a:r>
              <a:rPr lang="en-US" dirty="0"/>
              <a:t>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200" dirty="0">
                <a:solidFill>
                  <a:schemeClr val="bg1"/>
                </a:solidFill>
              </a:rPr>
              <a:t>Sterling Municipal Airport (STK)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8229142"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Sterling Municipal Airport (STK)</a:t>
            </a:r>
            <a:br>
              <a:rPr lang="en-US" sz="36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CFCA0C94-49FB-4285-E33C-0497FAE437BC}"/>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C12904C8-56D6-7A55-1F40-35790A51EEAE}"/>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7318DFA6-840A-33F9-9E87-321F574CE4EC}"/>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0BFABA-337F-3310-16EB-B411E1DA30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64A17778-9FBB-36CE-6BF5-2D741243E032}"/>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318571" cy="1975926"/>
          </a:xfrm>
        </p:spPr>
        <p:txBody>
          <a:bodyPr/>
          <a:lstStyle/>
          <a:p>
            <a:r>
              <a:rPr lang="en-US" sz="3600" dirty="0">
                <a:solidFill>
                  <a:schemeClr val="bg1"/>
                </a:solidFill>
              </a:rPr>
              <a:t>Sterling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STK.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8537" y="3276644"/>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dirty="0">
                <a:solidFill>
                  <a:schemeClr val="tx2"/>
                </a:solidFill>
              </a:rPr>
              <a:t>48</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502886" y="2064392"/>
            <a:ext cx="3125081" cy="861774"/>
          </a:xfrm>
          <a:prstGeom prst="rect">
            <a:avLst/>
          </a:prstGeom>
          <a:noFill/>
        </p:spPr>
        <p:txBody>
          <a:bodyPr wrap="square">
            <a:spAutoFit/>
          </a:bodyPr>
          <a:lstStyle/>
          <a:p>
            <a:pPr algn="ctr"/>
            <a:r>
              <a:rPr lang="en-US" sz="3200" b="1" dirty="0">
                <a:solidFill>
                  <a:schemeClr val="tx2"/>
                </a:solidFill>
              </a:rPr>
              <a:t>$3.8M </a:t>
            </a: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 $5.9M </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440843" y="4829210"/>
            <a:ext cx="3125081" cy="861774"/>
          </a:xfrm>
          <a:prstGeom prst="rect">
            <a:avLst/>
          </a:prstGeom>
          <a:noFill/>
        </p:spPr>
        <p:txBody>
          <a:bodyPr wrap="square">
            <a:spAutoFit/>
          </a:bodyPr>
          <a:lstStyle/>
          <a:p>
            <a:pPr algn="ctr"/>
            <a:r>
              <a:rPr lang="en-US" sz="3200" b="1" dirty="0">
                <a:solidFill>
                  <a:schemeClr val="tx2"/>
                </a:solidFill>
              </a:rPr>
              <a:t> $11.3M </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C7A34D14-65F3-7CC2-86A4-D79828751106}"/>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21385348-C496-BCDA-4AFD-F815F0F0FF04}"/>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0F32FE3-625C-71F9-A07B-3EB1D9E0809B}"/>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9CA097E4-F76F-8CEF-752F-C04B79E48C49}"/>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059F7AD7-DDBC-A9DB-B7D3-9C0C560C40D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489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Sterling Municipal Airport (STK)</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2041324079"/>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18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10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12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$2,012,000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$775,000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$745,000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$2,770,000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$1,137,000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$1,396,000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$5,779,000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$2,221,000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$2,336,000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55531495"/>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5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$145,000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$74,000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$318,000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$114,000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$138,000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$547,000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$217,000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 $231,000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4092083687"/>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41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$3,532,000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$5,304,000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$10,336,000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en-US" sz="1200" kern="1200" dirty="0">
                          <a:solidFill>
                            <a:schemeClr val="bg1"/>
                          </a:solidFill>
                          <a:latin typeface="+mn-lt"/>
                          <a:ea typeface="+mn-ea"/>
                          <a:cs typeface="+mn-cs"/>
                        </a:rPr>
                        <a:t>8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$293,000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$571,000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$995,000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48</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$3,824,000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$5,874,000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$11,331,000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98B655C3-FD9C-B87A-43DA-44E92B48B8FB}"/>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6829C4E5-3A3F-3CD8-42FA-FE96D1BC92CE}"/>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4D203335-9D24-18E1-DB51-2C8A1B496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1238839F-6FD5-198E-2A4B-D635F6C6837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B83D9E2-64C4-C0F3-53E2-7822DE5BCC1A}"/>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392C3B85-EDD8-6387-EC88-81F690A1602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72259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355351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404155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072217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063538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6" y="2690814"/>
            <a:ext cx="7909375"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Sterling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E52AF9AC-887B-56A1-6501-E3AB3B931555}"/>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516E0A27-38F4-B044-F087-0008CBB2AA55}"/>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1E5B6ED9-0CB7-7BA0-861F-73DE7FA5B16E}"/>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85440247-BF82-0C07-BBED-A3D2AB89F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2FFA9E0E-48C7-053B-65DB-7E4C61ABDD14}"/>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96444FB-9E95-F9DC-9583-4AFC5FB4AB6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E9B13DD5-EF39-46EF-C63C-EA4E5B485CA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123199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030930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287085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19628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042245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343324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2547"/>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6CF99215-1E87-3EE0-E3A5-6DFAA119EFAD}"/>
              </a:ext>
            </a:extLst>
          </p:cNvPr>
          <p:cNvSpPr txBox="1">
            <a:spLocks/>
          </p:cNvSpPr>
          <p:nvPr/>
        </p:nvSpPr>
        <p:spPr>
          <a:xfrm>
            <a:off x="1425850" y="3180263"/>
            <a:ext cx="9086312"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a:t>
            </a:r>
          </a:p>
          <a:p>
            <a:r>
              <a:rPr lang="en-US" sz="4400" dirty="0">
                <a:solidFill>
                  <a:schemeClr val="bg1"/>
                </a:solidFill>
              </a:rPr>
              <a:t>Sterling Municipal Airport (STK)</a:t>
            </a:r>
          </a:p>
        </p:txBody>
      </p:sp>
    </p:spTree>
    <p:extLst>
      <p:ext uri="{BB962C8B-B14F-4D97-AF65-F5344CB8AC3E}">
        <p14:creationId xmlns:p14="http://schemas.microsoft.com/office/powerpoint/2010/main" val="186865212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Widescreen</PresentationFormat>
  <Paragraphs>222</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Sterling Municipal Airport Total Impacts</vt:lpstr>
      <vt:lpstr>Sterling Municipal Airport (STK)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Heaton, Patrick</cp:lastModifiedBy>
  <cp:revision>1</cp:revision>
  <cp:lastPrinted>2020-12-09T17:38:03Z</cp:lastPrinted>
  <dcterms:created xsi:type="dcterms:W3CDTF">2020-11-18T01:53:46Z</dcterms:created>
  <dcterms:modified xsi:type="dcterms:W3CDTF">2025-02-21T15:46:08Z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