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711" r:id="rId15"/>
    <p:sldId id="690" r:id="rId16"/>
    <p:sldId id="691" r:id="rId17"/>
    <p:sldId id="712" r:id="rId18"/>
    <p:sldId id="713" r:id="rId19"/>
    <p:sldId id="714" r:id="rId20"/>
    <p:sldId id="715" r:id="rId21"/>
    <p:sldId id="7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572" autoAdjust="0"/>
  </p:normalViewPr>
  <p:slideViewPr>
    <p:cSldViewPr snapToGrid="0">
      <p:cViewPr varScale="1">
        <p:scale>
          <a:sx n="91" d="100"/>
          <a:sy n="91" d="100"/>
        </p:scale>
        <p:origin x="12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ker, Emma" userId="78042fed-3b5b-41c2-b1a5-1fe470dc51b0" providerId="ADAL" clId="{B474109B-34ED-42AC-BEBB-AD27C3C04DC1}"/>
    <pc:docChg chg="modSld">
      <pc:chgData name="Walker, Emma" userId="78042fed-3b5b-41c2-b1a5-1fe470dc51b0" providerId="ADAL" clId="{B474109B-34ED-42AC-BEBB-AD27C3C04DC1}" dt="2024-12-20T21:48:34.048" v="19" actId="1076"/>
      <pc:docMkLst>
        <pc:docMk/>
      </pc:docMkLst>
      <pc:sldChg chg="modSp mod">
        <pc:chgData name="Walker, Emma" userId="78042fed-3b5b-41c2-b1a5-1fe470dc51b0" providerId="ADAL" clId="{B474109B-34ED-42AC-BEBB-AD27C3C04DC1}" dt="2024-12-20T21:26:37.783" v="4" actId="6549"/>
        <pc:sldMkLst>
          <pc:docMk/>
          <pc:sldMk cId="1012904221" sldId="662"/>
        </pc:sldMkLst>
        <pc:spChg chg="mod">
          <ac:chgData name="Walker, Emma" userId="78042fed-3b5b-41c2-b1a5-1fe470dc51b0" providerId="ADAL" clId="{B474109B-34ED-42AC-BEBB-AD27C3C04DC1}" dt="2024-12-20T21:26:37.783" v="4" actId="6549"/>
          <ac:spMkLst>
            <pc:docMk/>
            <pc:sldMk cId="1012904221" sldId="662"/>
            <ac:spMk id="10" creationId="{A4D51050-2CCD-5127-222C-9DA382EA608D}"/>
          </ac:spMkLst>
        </pc:spChg>
      </pc:sldChg>
      <pc:sldChg chg="modSp mod">
        <pc:chgData name="Walker, Emma" userId="78042fed-3b5b-41c2-b1a5-1fe470dc51b0" providerId="ADAL" clId="{B474109B-34ED-42AC-BEBB-AD27C3C04DC1}" dt="2024-12-20T21:26:46.222" v="6" actId="20577"/>
        <pc:sldMkLst>
          <pc:docMk/>
          <pc:sldMk cId="3065760421" sldId="664"/>
        </pc:sldMkLst>
        <pc:spChg chg="mod">
          <ac:chgData name="Walker, Emma" userId="78042fed-3b5b-41c2-b1a5-1fe470dc51b0" providerId="ADAL" clId="{B474109B-34ED-42AC-BEBB-AD27C3C04DC1}" dt="2024-12-20T21:26:46.222" v="6" actId="20577"/>
          <ac:spMkLst>
            <pc:docMk/>
            <pc:sldMk cId="3065760421" sldId="664"/>
            <ac:spMk id="7" creationId="{58F73DDF-9A24-81BA-B0E6-DD6DD882184F}"/>
          </ac:spMkLst>
        </pc:spChg>
      </pc:sldChg>
      <pc:sldChg chg="modSp mod modNotesTx">
        <pc:chgData name="Walker, Emma" userId="78042fed-3b5b-41c2-b1a5-1fe470dc51b0" providerId="ADAL" clId="{B474109B-34ED-42AC-BEBB-AD27C3C04DC1}" dt="2024-12-20T21:28:21.299" v="17" actId="20577"/>
        <pc:sldMkLst>
          <pc:docMk/>
          <pc:sldMk cId="1769100264" sldId="686"/>
        </pc:sldMkLst>
      </pc:sldChg>
      <pc:sldChg chg="modSp mod">
        <pc:chgData name="Walker, Emma" userId="78042fed-3b5b-41c2-b1a5-1fe470dc51b0" providerId="ADAL" clId="{B474109B-34ED-42AC-BEBB-AD27C3C04DC1}" dt="2024-12-20T21:48:34.048" v="19" actId="1076"/>
        <pc:sldMkLst>
          <pc:docMk/>
          <pc:sldMk cId="209402510" sldId="690"/>
        </pc:sldMkLst>
        <pc:spChg chg="mod">
          <ac:chgData name="Walker, Emma" userId="78042fed-3b5b-41c2-b1a5-1fe470dc51b0" providerId="ADAL" clId="{B474109B-34ED-42AC-BEBB-AD27C3C04DC1}" dt="2024-12-20T21:48:23.175" v="18" actId="1076"/>
          <ac:spMkLst>
            <pc:docMk/>
            <pc:sldMk cId="209402510" sldId="690"/>
            <ac:spMk id="5" creationId="{103E2503-E277-0C5C-D869-D8DC387025CF}"/>
          </ac:spMkLst>
        </pc:spChg>
        <pc:spChg chg="mod">
          <ac:chgData name="Walker, Emma" userId="78042fed-3b5b-41c2-b1a5-1fe470dc51b0" providerId="ADAL" clId="{B474109B-34ED-42AC-BEBB-AD27C3C04DC1}" dt="2024-12-20T21:48:34.048" v="19" actId="1076"/>
          <ac:spMkLst>
            <pc:docMk/>
            <pc:sldMk cId="209402510" sldId="690"/>
            <ac:spMk id="7" creationId="{753653A3-662F-4EFE-662A-5F755FDEE84F}"/>
          </ac:spMkLst>
        </pc:spChg>
        <pc:picChg chg="mod">
          <ac:chgData name="Walker, Emma" userId="78042fed-3b5b-41c2-b1a5-1fe470dc51b0" providerId="ADAL" clId="{B474109B-34ED-42AC-BEBB-AD27C3C04DC1}" dt="2024-12-20T21:48:34.048" v="19" actId="1076"/>
          <ac:picMkLst>
            <pc:docMk/>
            <pc:sldMk cId="209402510" sldId="690"/>
            <ac:picMk id="26" creationId="{774585FE-2D48-7CDB-C2DB-F74A52074459}"/>
          </ac:picMkLst>
        </pc:picChg>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Sargent, Liam" userId="1f9260e3-603e-4d07-8e60-c6df4c2f742f" providerId="ADAL" clId="{093D5BE1-C1A5-487F-8C7C-C8C6415AE111}"/>
    <pc:docChg chg="modSld">
      <pc:chgData name="Sargent, Liam" userId="1f9260e3-603e-4d07-8e60-c6df4c2f742f" providerId="ADAL" clId="{093D5BE1-C1A5-487F-8C7C-C8C6415AE111}" dt="2025-01-28T15:06:15.429" v="2" actId="167"/>
      <pc:docMkLst>
        <pc:docMk/>
      </pc:docMkLst>
      <pc:sldChg chg="modSp mod">
        <pc:chgData name="Sargent, Liam" userId="1f9260e3-603e-4d07-8e60-c6df4c2f742f" providerId="ADAL" clId="{093D5BE1-C1A5-487F-8C7C-C8C6415AE111}" dt="2025-01-28T15:06:15.429" v="2" actId="167"/>
        <pc:sldMkLst>
          <pc:docMk/>
          <pc:sldMk cId="1012904221" sldId="662"/>
        </pc:sldMkLst>
        <pc:spChg chg="ord">
          <ac:chgData name="Sargent, Liam" userId="1f9260e3-603e-4d07-8e60-c6df4c2f742f" providerId="ADAL" clId="{093D5BE1-C1A5-487F-8C7C-C8C6415AE111}" dt="2025-01-28T15:05:58.709" v="0" actId="167"/>
          <ac:spMkLst>
            <pc:docMk/>
            <pc:sldMk cId="1012904221" sldId="662"/>
            <ac:spMk id="5" creationId="{9488A1AD-40E8-CDC4-BA9D-7A79487A372F}"/>
          </ac:spMkLst>
        </pc:spChg>
        <pc:picChg chg="mod ord">
          <ac:chgData name="Sargent, Liam" userId="1f9260e3-603e-4d07-8e60-c6df4c2f742f" providerId="ADAL" clId="{093D5BE1-C1A5-487F-8C7C-C8C6415AE111}" dt="2025-01-28T15:06:15.429" v="2" actId="167"/>
          <ac:picMkLst>
            <pc:docMk/>
            <pc:sldMk cId="1012904221" sldId="662"/>
            <ac:picMk id="4" creationId="{43FD6526-9F43-1B9A-0DA8-2DE0B2DA96BB}"/>
          </ac:picMkLst>
        </pc:picChg>
      </pc:sldChg>
    </pc:docChg>
  </pc:docChgLst>
  <pc:docChgLst>
    <pc:chgData name="Heaton, Patrick" userId="8f22f002-d103-4725-978e-c2abfcfcfb08" providerId="ADAL" clId="{4619DC2A-693B-49AA-810A-F0EE449E7972}"/>
    <pc:docChg chg="modSld">
      <pc:chgData name="Heaton, Patrick" userId="8f22f002-d103-4725-978e-c2abfcfcfb08" providerId="ADAL" clId="{4619DC2A-693B-49AA-810A-F0EE449E7972}" dt="2025-02-21T15:48:09.674" v="11" actId="1036"/>
      <pc:docMkLst>
        <pc:docMk/>
      </pc:docMkLst>
      <pc:sldChg chg="modSp mod">
        <pc:chgData name="Heaton, Patrick" userId="8f22f002-d103-4725-978e-c2abfcfcfb08" providerId="ADAL" clId="{4619DC2A-693B-49AA-810A-F0EE449E7972}" dt="2025-02-21T15:04:34.885" v="9" actId="1076"/>
        <pc:sldMkLst>
          <pc:docMk/>
          <pc:sldMk cId="209402510" sldId="690"/>
        </pc:sldMkLst>
        <pc:spChg chg="mod">
          <ac:chgData name="Heaton, Patrick" userId="8f22f002-d103-4725-978e-c2abfcfcfb08" providerId="ADAL" clId="{4619DC2A-693B-49AA-810A-F0EE449E7972}" dt="2025-02-21T15:04:34.885" v="9" actId="1076"/>
          <ac:spMkLst>
            <pc:docMk/>
            <pc:sldMk cId="209402510" sldId="690"/>
            <ac:spMk id="5" creationId="{103E2503-E277-0C5C-D869-D8DC387025CF}"/>
          </ac:spMkLst>
        </pc:spChg>
      </pc:sldChg>
      <pc:sldChg chg="modNotesTx">
        <pc:chgData name="Heaton, Patrick" userId="8f22f002-d103-4725-978e-c2abfcfcfb08" providerId="ADAL" clId="{4619DC2A-693B-49AA-810A-F0EE449E7972}" dt="2025-02-21T15:04:07.038" v="8" actId="20577"/>
        <pc:sldMkLst>
          <pc:docMk/>
          <pc:sldMk cId="2089501343" sldId="708"/>
        </pc:sldMkLst>
      </pc:sldChg>
      <pc:sldChg chg="modNotesTx">
        <pc:chgData name="Heaton, Patrick" userId="8f22f002-d103-4725-978e-c2abfcfcfb08" providerId="ADAL" clId="{4619DC2A-693B-49AA-810A-F0EE449E7972}" dt="2025-02-21T15:05:45.369" v="10" actId="20577"/>
        <pc:sldMkLst>
          <pc:docMk/>
          <pc:sldMk cId="1047044478" sldId="710"/>
        </pc:sldMkLst>
      </pc:sldChg>
      <pc:sldChg chg="modSp mod">
        <pc:chgData name="Heaton, Patrick" userId="8f22f002-d103-4725-978e-c2abfcfcfb08" providerId="ADAL" clId="{4619DC2A-693B-49AA-810A-F0EE449E7972}" dt="2025-02-21T15:48:09.674" v="11" actId="1036"/>
        <pc:sldMkLst>
          <pc:docMk/>
          <pc:sldMk cId="2965888482" sldId="711"/>
        </pc:sldMkLst>
        <pc:spChg chg="mod">
          <ac:chgData name="Heaton, Patrick" userId="8f22f002-d103-4725-978e-c2abfcfcfb08" providerId="ADAL" clId="{4619DC2A-693B-49AA-810A-F0EE449E7972}" dt="2025-02-21T15:48:09.674" v="11" actId="1036"/>
          <ac:spMkLst>
            <pc:docMk/>
            <pc:sldMk cId="2965888482" sldId="711"/>
            <ac:spMk id="6" creationId="{A358F38F-3984-82BE-7982-C61FBE74B6FD}"/>
          </ac:spMkLst>
        </pc:spChg>
      </pc:sldChg>
    </pc:docChg>
  </pc:docChgLst>
  <pc:docChgLst>
    <pc:chgData name="Gibson, Thomas" userId="4b42d18a-f5dd-45ad-b5f3-020bdeec964b" providerId="ADAL" clId="{BB545780-5A37-4179-8C0D-889D0F0B83AD}"/>
    <pc:docChg chg="modSld">
      <pc:chgData name="Gibson, Thomas" userId="4b42d18a-f5dd-45ad-b5f3-020bdeec964b" providerId="ADAL" clId="{BB545780-5A37-4179-8C0D-889D0F0B83AD}" dt="2025-01-13T19:15:52.876" v="1" actId="14100"/>
      <pc:docMkLst>
        <pc:docMk/>
      </pc:docMkLst>
      <pc:sldChg chg="modSp mod">
        <pc:chgData name="Gibson, Thomas" userId="4b42d18a-f5dd-45ad-b5f3-020bdeec964b" providerId="ADAL" clId="{BB545780-5A37-4179-8C0D-889D0F0B83AD}" dt="2025-01-13T19:15:52.876" v="1" actId="14100"/>
        <pc:sldMkLst>
          <pc:docMk/>
          <pc:sldMk cId="872019544" sldId="691"/>
        </pc:sldMkLst>
        <pc:spChg chg="mod">
          <ac:chgData name="Gibson, Thomas" userId="4b42d18a-f5dd-45ad-b5f3-020bdeec964b" providerId="ADAL" clId="{BB545780-5A37-4179-8C0D-889D0F0B83AD}" dt="2025-01-13T19:15:52.876" v="1" actId="14100"/>
          <ac:spMkLst>
            <pc:docMk/>
            <pc:sldMk cId="872019544" sldId="691"/>
            <ac:spMk id="4" creationId="{03BC456D-84A7-E1E9-F065-CE38D243CD67}"/>
          </ac:spMkLst>
        </pc:spChg>
      </pc:sldChg>
    </pc:docChg>
  </pc:docChgLst>
  <pc:docChgLst>
    <pc:chgData name="Walker, Emma" userId="78042fed-3b5b-41c2-b1a5-1fe470dc51b0" providerId="ADAL" clId="{D0F2CCE8-ED16-48F2-9A33-19F98AB6BC27}"/>
    <pc:docChg chg="modSld">
      <pc:chgData name="Walker, Emma" userId="78042fed-3b5b-41c2-b1a5-1fe470dc51b0" providerId="ADAL" clId="{D0F2CCE8-ED16-48F2-9A33-19F98AB6BC27}" dt="2025-01-21T15:26:37.692" v="7" actId="20577"/>
      <pc:docMkLst>
        <pc:docMk/>
      </pc:docMkLst>
      <pc:sldChg chg="modSp mod">
        <pc:chgData name="Walker, Emma" userId="78042fed-3b5b-41c2-b1a5-1fe470dc51b0" providerId="ADAL" clId="{D0F2CCE8-ED16-48F2-9A33-19F98AB6BC27}" dt="2025-01-21T15:26:37.692" v="7" actId="20577"/>
        <pc:sldMkLst>
          <pc:docMk/>
          <pc:sldMk cId="2743037187" sldId="682"/>
        </pc:sldMkLst>
      </pc:sldChg>
    </pc:docChg>
  </pc:docChgLst>
  <pc:docChgLst>
    <pc:chgData name="Twyerould, Georgia" userId="c5f12d84-a565-49cc-a09e-264d14d764cd" providerId="ADAL" clId="{77B9BBE7-FAE8-4B80-8208-B59C6067AF6D}"/>
    <pc:docChg chg="undo custSel modSld">
      <pc:chgData name="Twyerould, Georgia" userId="c5f12d84-a565-49cc-a09e-264d14d764cd" providerId="ADAL" clId="{77B9BBE7-FAE8-4B80-8208-B59C6067AF6D}" dt="2025-01-10T15:41:40.961" v="35" actId="20577"/>
      <pc:docMkLst>
        <pc:docMk/>
      </pc:docMkLst>
      <pc:sldChg chg="modNotesTx">
        <pc:chgData name="Twyerould, Georgia" userId="c5f12d84-a565-49cc-a09e-264d14d764cd" providerId="ADAL" clId="{77B9BBE7-FAE8-4B80-8208-B59C6067AF6D}" dt="2025-01-10T02:43:14.356" v="8" actId="20577"/>
        <pc:sldMkLst>
          <pc:docMk/>
          <pc:sldMk cId="2813025953" sldId="674"/>
        </pc:sldMkLst>
      </pc:sldChg>
      <pc:sldChg chg="modNotesTx">
        <pc:chgData name="Twyerould, Georgia" userId="c5f12d84-a565-49cc-a09e-264d14d764cd" providerId="ADAL" clId="{77B9BBE7-FAE8-4B80-8208-B59C6067AF6D}" dt="2025-01-10T02:43:20.926" v="9" actId="20577"/>
        <pc:sldMkLst>
          <pc:docMk/>
          <pc:sldMk cId="4090305741" sldId="684"/>
        </pc:sldMkLst>
      </pc:sldChg>
      <pc:sldChg chg="delSp mod">
        <pc:chgData name="Twyerould, Georgia" userId="c5f12d84-a565-49cc-a09e-264d14d764cd" providerId="ADAL" clId="{77B9BBE7-FAE8-4B80-8208-B59C6067AF6D}" dt="2025-01-10T02:43:05.136" v="0" actId="478"/>
        <pc:sldMkLst>
          <pc:docMk/>
          <pc:sldMk cId="1639671693" sldId="685"/>
        </pc:sldMkLst>
      </pc:sldChg>
      <pc:sldChg chg="modSp mod">
        <pc:chgData name="Twyerould, Georgia" userId="c5f12d84-a565-49cc-a09e-264d14d764cd" providerId="ADAL" clId="{77B9BBE7-FAE8-4B80-8208-B59C6067AF6D}" dt="2025-01-10T02:43:49.516" v="13" actId="1036"/>
        <pc:sldMkLst>
          <pc:docMk/>
          <pc:sldMk cId="209402510" sldId="690"/>
        </pc:sldMkLst>
        <pc:spChg chg="mod">
          <ac:chgData name="Twyerould, Georgia" userId="c5f12d84-a565-49cc-a09e-264d14d764cd" providerId="ADAL" clId="{77B9BBE7-FAE8-4B80-8208-B59C6067AF6D}" dt="2025-01-10T02:43:49.516" v="13" actId="1036"/>
          <ac:spMkLst>
            <pc:docMk/>
            <pc:sldMk cId="209402510" sldId="690"/>
            <ac:spMk id="5" creationId="{103E2503-E277-0C5C-D869-D8DC387025CF}"/>
          </ac:spMkLst>
        </pc:spChg>
      </pc:sldChg>
      <pc:sldChg chg="modSp mod">
        <pc:chgData name="Twyerould, Georgia" userId="c5f12d84-a565-49cc-a09e-264d14d764cd" providerId="ADAL" clId="{77B9BBE7-FAE8-4B80-8208-B59C6067AF6D}" dt="2025-01-10T15:41:40.961" v="35" actId="20577"/>
        <pc:sldMkLst>
          <pc:docMk/>
          <pc:sldMk cId="872019544" sldId="691"/>
        </pc:sldMkLst>
        <pc:graphicFrameChg chg="modGraphic">
          <ac:chgData name="Twyerould, Georgia" userId="c5f12d84-a565-49cc-a09e-264d14d764cd" providerId="ADAL" clId="{77B9BBE7-FAE8-4B80-8208-B59C6067AF6D}" dt="2025-01-10T15:41:40.961" v="35" actId="20577"/>
          <ac:graphicFrameMkLst>
            <pc:docMk/>
            <pc:sldMk cId="872019544" sldId="691"/>
            <ac:graphicFrameMk id="5" creationId="{A3025FE3-AB0D-E88B-BC7C-A4BD0111DAEE}"/>
          </ac:graphicFrameMkLst>
        </pc:graphicFrameChg>
      </pc:sldChg>
      <pc:sldChg chg="delSp mod">
        <pc:chgData name="Twyerould, Georgia" userId="c5f12d84-a565-49cc-a09e-264d14d764cd" providerId="ADAL" clId="{77B9BBE7-FAE8-4B80-8208-B59C6067AF6D}" dt="2025-01-10T02:45:34.517" v="30" actId="478"/>
        <pc:sldMkLst>
          <pc:docMk/>
          <pc:sldMk cId="2338130291" sldId="693"/>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Sargent, Liam" userId="1f9260e3-603e-4d07-8e60-c6df4c2f742f" providerId="ADAL" clId="{7D5A9281-75D5-4586-B916-D29B12CCCA56}"/>
    <pc:docChg chg="undo custSel delSld modSld">
      <pc:chgData name="Sargent, Liam" userId="1f9260e3-603e-4d07-8e60-c6df4c2f742f" providerId="ADAL" clId="{7D5A9281-75D5-4586-B916-D29B12CCCA56}" dt="2025-01-07T12:42:45.927" v="526" actId="207"/>
      <pc:docMkLst>
        <pc:docMk/>
      </pc:docMkLst>
      <pc:sldChg chg="modSp mod">
        <pc:chgData name="Sargent, Liam" userId="1f9260e3-603e-4d07-8e60-c6df4c2f742f" providerId="ADAL" clId="{7D5A9281-75D5-4586-B916-D29B12CCCA56}" dt="2024-12-18T21:46:00.824" v="47" actId="255"/>
        <pc:sldMkLst>
          <pc:docMk/>
          <pc:sldMk cId="1012904221" sldId="662"/>
        </pc:sldMkLst>
        <pc:spChg chg="mod">
          <ac:chgData name="Sargent, Liam" userId="1f9260e3-603e-4d07-8e60-c6df4c2f742f" providerId="ADAL" clId="{7D5A9281-75D5-4586-B916-D29B12CCCA56}" dt="2024-12-18T21:46:00.824" v="47" actId="255"/>
          <ac:spMkLst>
            <pc:docMk/>
            <pc:sldMk cId="1012904221" sldId="662"/>
            <ac:spMk id="10" creationId="{A4D51050-2CCD-5127-222C-9DA382EA608D}"/>
          </ac:spMkLst>
        </pc:spChg>
      </pc:sldChg>
      <pc:sldChg chg="modSp mod">
        <pc:chgData name="Sargent, Liam" userId="1f9260e3-603e-4d07-8e60-c6df4c2f742f" providerId="ADAL" clId="{7D5A9281-75D5-4586-B916-D29B12CCCA56}" dt="2024-12-18T21:46:25.709" v="85" actId="14100"/>
        <pc:sldMkLst>
          <pc:docMk/>
          <pc:sldMk cId="3065760421" sldId="664"/>
        </pc:sldMkLst>
        <pc:spChg chg="mod">
          <ac:chgData name="Sargent, Liam" userId="1f9260e3-603e-4d07-8e60-c6df4c2f742f" providerId="ADAL" clId="{7D5A9281-75D5-4586-B916-D29B12CCCA56}" dt="2024-12-18T21:46:25.709" v="85" actId="14100"/>
          <ac:spMkLst>
            <pc:docMk/>
            <pc:sldMk cId="3065760421" sldId="664"/>
            <ac:spMk id="7" creationId="{58F73DDF-9A24-81BA-B0E6-DD6DD882184F}"/>
          </ac:spMkLst>
        </pc:spChg>
      </pc:sldChg>
      <pc:sldChg chg="modSp mod modNotesTx">
        <pc:chgData name="Sargent, Liam" userId="1f9260e3-603e-4d07-8e60-c6df4c2f742f" providerId="ADAL" clId="{7D5A9281-75D5-4586-B916-D29B12CCCA56}" dt="2024-12-18T21:58:14.626" v="508" actId="20577"/>
        <pc:sldMkLst>
          <pc:docMk/>
          <pc:sldMk cId="1769100264" sldId="686"/>
        </pc:sldMkLst>
      </pc:sldChg>
      <pc:sldChg chg="modSp mod modNotesTx">
        <pc:chgData name="Sargent, Liam" userId="1f9260e3-603e-4d07-8e60-c6df4c2f742f" providerId="ADAL" clId="{7D5A9281-75D5-4586-B916-D29B12CCCA56}" dt="2025-01-02T20:48:04.925" v="523" actId="20577"/>
        <pc:sldMkLst>
          <pc:docMk/>
          <pc:sldMk cId="209402510" sldId="690"/>
        </pc:sldMkLst>
        <pc:spChg chg="mod">
          <ac:chgData name="Sargent, Liam" userId="1f9260e3-603e-4d07-8e60-c6df4c2f742f" providerId="ADAL" clId="{7D5A9281-75D5-4586-B916-D29B12CCCA56}" dt="2024-12-18T21:50:43.263" v="191" actId="13926"/>
          <ac:spMkLst>
            <pc:docMk/>
            <pc:sldMk cId="209402510" sldId="690"/>
            <ac:spMk id="2" creationId="{143D4D84-FA81-CD7C-C197-D507940CD5D5}"/>
          </ac:spMkLst>
        </pc:spChg>
        <pc:spChg chg="mod">
          <ac:chgData name="Sargent, Liam" userId="1f9260e3-603e-4d07-8e60-c6df4c2f742f" providerId="ADAL" clId="{7D5A9281-75D5-4586-B916-D29B12CCCA56}" dt="2024-12-18T21:50:40.640" v="190" actId="20577"/>
          <ac:spMkLst>
            <pc:docMk/>
            <pc:sldMk cId="209402510" sldId="690"/>
            <ac:spMk id="3" creationId="{50E0A811-C15A-1FB9-0B5F-83C3B51C010A}"/>
          </ac:spMkLst>
        </pc:spChg>
        <pc:spChg chg="mod">
          <ac:chgData name="Sargent, Liam" userId="1f9260e3-603e-4d07-8e60-c6df4c2f742f" providerId="ADAL" clId="{7D5A9281-75D5-4586-B916-D29B12CCCA56}" dt="2024-12-18T21:53:35.934" v="302" actId="13926"/>
          <ac:spMkLst>
            <pc:docMk/>
            <pc:sldMk cId="209402510" sldId="690"/>
            <ac:spMk id="4" creationId="{554FA509-4B55-FBFA-D6D4-DEDE7FE30BFF}"/>
          </ac:spMkLst>
        </pc:spChg>
        <pc:spChg chg="mod">
          <ac:chgData name="Sargent, Liam" userId="1f9260e3-603e-4d07-8e60-c6df4c2f742f" providerId="ADAL" clId="{7D5A9281-75D5-4586-B916-D29B12CCCA56}" dt="2024-12-18T21:53:35.934" v="302" actId="13926"/>
          <ac:spMkLst>
            <pc:docMk/>
            <pc:sldMk cId="209402510" sldId="690"/>
            <ac:spMk id="5" creationId="{103E2503-E277-0C5C-D869-D8DC387025CF}"/>
          </ac:spMkLst>
        </pc:spChg>
        <pc:spChg chg="mod">
          <ac:chgData name="Sargent, Liam" userId="1f9260e3-603e-4d07-8e60-c6df4c2f742f" providerId="ADAL" clId="{7D5A9281-75D5-4586-B916-D29B12CCCA56}" dt="2024-12-18T21:53:35.934" v="302" actId="13926"/>
          <ac:spMkLst>
            <pc:docMk/>
            <pc:sldMk cId="209402510" sldId="690"/>
            <ac:spMk id="6" creationId="{CED0E2F5-A8F0-686C-B5EF-CDBE63007415}"/>
          </ac:spMkLst>
        </pc:spChg>
        <pc:spChg chg="mod">
          <ac:chgData name="Sargent, Liam" userId="1f9260e3-603e-4d07-8e60-c6df4c2f742f" providerId="ADAL" clId="{7D5A9281-75D5-4586-B916-D29B12CCCA56}" dt="2024-12-18T21:53:35.934" v="302" actId="13926"/>
          <ac:spMkLst>
            <pc:docMk/>
            <pc:sldMk cId="209402510" sldId="690"/>
            <ac:spMk id="7" creationId="{753653A3-662F-4EFE-662A-5F755FDEE84F}"/>
          </ac:spMkLst>
        </pc:spChg>
      </pc:sldChg>
      <pc:sldChg chg="modSp mod">
        <pc:chgData name="Sargent, Liam" userId="1f9260e3-603e-4d07-8e60-c6df4c2f742f" providerId="ADAL" clId="{7D5A9281-75D5-4586-B916-D29B12CCCA56}" dt="2025-01-07T12:42:45.927" v="526" actId="207"/>
        <pc:sldMkLst>
          <pc:docMk/>
          <pc:sldMk cId="872019544" sldId="691"/>
        </pc:sldMkLst>
        <pc:spChg chg="mod">
          <ac:chgData name="Sargent, Liam" userId="1f9260e3-603e-4d07-8e60-c6df4c2f742f" providerId="ADAL" clId="{7D5A9281-75D5-4586-B916-D29B12CCCA56}" dt="2024-12-18T21:54:09.244" v="345" actId="13926"/>
          <ac:spMkLst>
            <pc:docMk/>
            <pc:sldMk cId="872019544" sldId="691"/>
            <ac:spMk id="7" creationId="{E9DA7773-D6B7-FE77-F5C8-251BBA33BF57}"/>
          </ac:spMkLst>
        </pc:spChg>
        <pc:graphicFrameChg chg="mod modGraphic">
          <ac:chgData name="Sargent, Liam" userId="1f9260e3-603e-4d07-8e60-c6df4c2f742f" providerId="ADAL" clId="{7D5A9281-75D5-4586-B916-D29B12CCCA56}" dt="2024-12-19T18:55:52.227" v="516" actId="121"/>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7D5A9281-75D5-4586-B916-D29B12CCCA56}" dt="2024-12-19T18:55:58.249" v="517" actId="121"/>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7D5A9281-75D5-4586-B916-D29B12CCCA56}" dt="2025-01-07T12:42:45.927" v="526" actId="207"/>
          <ac:graphicFrameMkLst>
            <pc:docMk/>
            <pc:sldMk cId="872019544" sldId="691"/>
            <ac:graphicFrameMk id="8" creationId="{E75B49BC-BCDB-3CD6-BD2D-B538722AD536}"/>
          </ac:graphicFrameMkLst>
        </pc:graphicFrameChg>
      </pc:sldChg>
      <pc:sldChg chg="del">
        <pc:chgData name="Sargent, Liam" userId="1f9260e3-603e-4d07-8e60-c6df4c2f742f" providerId="ADAL" clId="{7D5A9281-75D5-4586-B916-D29B12CCCA56}" dt="2024-12-18T21:53:48.270" v="303" actId="47"/>
        <pc:sldMkLst>
          <pc:docMk/>
          <pc:sldMk cId="3726198657" sldId="701"/>
        </pc:sldMkLst>
      </pc:sldChg>
      <pc:sldChg chg="modNotesTx">
        <pc:chgData name="Sargent, Liam" userId="1f9260e3-603e-4d07-8e60-c6df4c2f742f" providerId="ADAL" clId="{7D5A9281-75D5-4586-B916-D29B12CCCA56}" dt="2024-12-19T12:50:01.052" v="509" actId="20577"/>
        <pc:sldMkLst>
          <pc:docMk/>
          <pc:sldMk cId="3401910889" sldId="704"/>
        </pc:sldMkLst>
      </pc:sldChg>
    </pc:docChg>
  </pc:docChgLst>
  <pc:docChgLst>
    <pc:chgData name="Elsell, Adam" userId="4b5b85db-77c1-44c9-a8d6-e10bf1cb52c2" providerId="ADAL" clId="{5BFAB4A3-0145-451C-95F7-7E65E58A89E5}"/>
    <pc:docChg chg="custSel addSld delSld modSld modMainMaster">
      <pc:chgData name="Elsell, Adam" userId="4b5b85db-77c1-44c9-a8d6-e10bf1cb52c2" providerId="ADAL" clId="{5BFAB4A3-0145-451C-95F7-7E65E58A89E5}" dt="2025-02-18T20:27:28.217" v="43" actId="20577"/>
      <pc:docMkLst>
        <pc:docMk/>
      </pc:docMkLst>
      <pc:sldChg chg="addSp delSp modSp mod">
        <pc:chgData name="Elsell, Adam" userId="4b5b85db-77c1-44c9-a8d6-e10bf1cb52c2" providerId="ADAL" clId="{5BFAB4A3-0145-451C-95F7-7E65E58A89E5}" dt="2025-02-18T00:40:03.116" v="9"/>
        <pc:sldMkLst>
          <pc:docMk/>
          <pc:sldMk cId="1012904221" sldId="662"/>
        </pc:sldMkLst>
        <pc:spChg chg="add mod">
          <ac:chgData name="Elsell, Adam" userId="4b5b85db-77c1-44c9-a8d6-e10bf1cb52c2" providerId="ADAL" clId="{5BFAB4A3-0145-451C-95F7-7E65E58A89E5}" dt="2025-02-18T00:39:58.790" v="8"/>
          <ac:spMkLst>
            <pc:docMk/>
            <pc:sldMk cId="1012904221" sldId="662"/>
            <ac:spMk id="3" creationId="{327F8FE2-F0C3-BBCB-EC28-BD6E4FDEC41D}"/>
          </ac:spMkLst>
        </pc:spChg>
        <pc:spChg chg="add mod">
          <ac:chgData name="Elsell, Adam" userId="4b5b85db-77c1-44c9-a8d6-e10bf1cb52c2" providerId="ADAL" clId="{5BFAB4A3-0145-451C-95F7-7E65E58A89E5}" dt="2025-02-18T00:39:58.790" v="8"/>
          <ac:spMkLst>
            <pc:docMk/>
            <pc:sldMk cId="1012904221" sldId="662"/>
            <ac:spMk id="8" creationId="{DD42B7E9-C5A4-AE95-813A-72CE1B358365}"/>
          </ac:spMkLst>
        </pc:spChg>
        <pc:spChg chg="add mod">
          <ac:chgData name="Elsell, Adam" userId="4b5b85db-77c1-44c9-a8d6-e10bf1cb52c2" providerId="ADAL" clId="{5BFAB4A3-0145-451C-95F7-7E65E58A89E5}" dt="2025-02-18T00:39:58.790" v="8"/>
          <ac:spMkLst>
            <pc:docMk/>
            <pc:sldMk cId="1012904221" sldId="662"/>
            <ac:spMk id="12" creationId="{113AB09D-3612-10CB-1BF0-92C51B3269EB}"/>
          </ac:spMkLst>
        </pc:spChg>
        <pc:picChg chg="add mod">
          <ac:chgData name="Elsell, Adam" userId="4b5b85db-77c1-44c9-a8d6-e10bf1cb52c2" providerId="ADAL" clId="{5BFAB4A3-0145-451C-95F7-7E65E58A89E5}" dt="2025-02-18T00:40:03.116" v="9"/>
          <ac:picMkLst>
            <pc:docMk/>
            <pc:sldMk cId="1012904221" sldId="662"/>
            <ac:picMk id="15" creationId="{AC8AEBB6-CD94-DCEA-02C4-81E490C0F158}"/>
          </ac:picMkLst>
        </pc:picChg>
      </pc:sldChg>
      <pc:sldChg chg="addSp delSp modSp mod">
        <pc:chgData name="Elsell, Adam" userId="4b5b85db-77c1-44c9-a8d6-e10bf1cb52c2" providerId="ADAL" clId="{5BFAB4A3-0145-451C-95F7-7E65E58A89E5}" dt="2025-02-18T00:40:35.326" v="15"/>
        <pc:sldMkLst>
          <pc:docMk/>
          <pc:sldMk cId="3065760421" sldId="664"/>
        </pc:sldMkLst>
        <pc:spChg chg="add mod">
          <ac:chgData name="Elsell, Adam" userId="4b5b85db-77c1-44c9-a8d6-e10bf1cb52c2" providerId="ADAL" clId="{5BFAB4A3-0145-451C-95F7-7E65E58A89E5}" dt="2025-02-18T00:40:16.724" v="14"/>
          <ac:spMkLst>
            <pc:docMk/>
            <pc:sldMk cId="3065760421" sldId="664"/>
            <ac:spMk id="2" creationId="{6470467F-CC56-B5D3-4219-8663A1BB70AC}"/>
          </ac:spMkLst>
        </pc:spChg>
        <pc:spChg chg="add mod">
          <ac:chgData name="Elsell, Adam" userId="4b5b85db-77c1-44c9-a8d6-e10bf1cb52c2" providerId="ADAL" clId="{5BFAB4A3-0145-451C-95F7-7E65E58A89E5}" dt="2025-02-18T00:40:16.724" v="14"/>
          <ac:spMkLst>
            <pc:docMk/>
            <pc:sldMk cId="3065760421" sldId="664"/>
            <ac:spMk id="6" creationId="{F37298CB-A9E9-447C-1F76-DE6B53425AFB}"/>
          </ac:spMkLst>
        </pc:spChg>
        <pc:spChg chg="add mod">
          <ac:chgData name="Elsell, Adam" userId="4b5b85db-77c1-44c9-a8d6-e10bf1cb52c2" providerId="ADAL" clId="{5BFAB4A3-0145-451C-95F7-7E65E58A89E5}" dt="2025-02-18T00:40:16.724" v="14"/>
          <ac:spMkLst>
            <pc:docMk/>
            <pc:sldMk cId="3065760421" sldId="664"/>
            <ac:spMk id="17" creationId="{B23350A3-0226-8AC0-1EB1-25B295373D08}"/>
          </ac:spMkLst>
        </pc:spChg>
        <pc:spChg chg="add mod">
          <ac:chgData name="Elsell, Adam" userId="4b5b85db-77c1-44c9-a8d6-e10bf1cb52c2" providerId="ADAL" clId="{5BFAB4A3-0145-451C-95F7-7E65E58A89E5}" dt="2025-02-18T00:40:35.326" v="15"/>
          <ac:spMkLst>
            <pc:docMk/>
            <pc:sldMk cId="3065760421" sldId="664"/>
            <ac:spMk id="21" creationId="{CE4C4253-4E4B-72EF-54D8-327D7E3B8B48}"/>
          </ac:spMkLst>
        </pc:spChg>
        <pc:spChg chg="add mod">
          <ac:chgData name="Elsell, Adam" userId="4b5b85db-77c1-44c9-a8d6-e10bf1cb52c2" providerId="ADAL" clId="{5BFAB4A3-0145-451C-95F7-7E65E58A89E5}" dt="2025-02-18T00:40:35.326" v="15"/>
          <ac:spMkLst>
            <pc:docMk/>
            <pc:sldMk cId="3065760421" sldId="664"/>
            <ac:spMk id="22" creationId="{C542F1EC-E048-7A7D-077D-54C6D6FC6320}"/>
          </ac:spMkLst>
        </pc:spChg>
        <pc:spChg chg="add mod">
          <ac:chgData name="Elsell, Adam" userId="4b5b85db-77c1-44c9-a8d6-e10bf1cb52c2" providerId="ADAL" clId="{5BFAB4A3-0145-451C-95F7-7E65E58A89E5}" dt="2025-02-18T00:40:35.326" v="15"/>
          <ac:spMkLst>
            <pc:docMk/>
            <pc:sldMk cId="3065760421" sldId="664"/>
            <ac:spMk id="23" creationId="{C601F1D5-D553-A4A8-8464-D178532AD157}"/>
          </ac:spMkLst>
        </pc:spChg>
        <pc:picChg chg="add mod">
          <ac:chgData name="Elsell, Adam" userId="4b5b85db-77c1-44c9-a8d6-e10bf1cb52c2" providerId="ADAL" clId="{5BFAB4A3-0145-451C-95F7-7E65E58A89E5}" dt="2025-02-18T00:40:35.326" v="15"/>
          <ac:picMkLst>
            <pc:docMk/>
            <pc:sldMk cId="3065760421" sldId="664"/>
            <ac:picMk id="20" creationId="{FC604319-87DC-BB4B-8E3A-48B390A50E42}"/>
          </ac:picMkLst>
        </pc:picChg>
      </pc:sldChg>
      <pc:sldChg chg="del">
        <pc:chgData name="Elsell, Adam" userId="4b5b85db-77c1-44c9-a8d6-e10bf1cb52c2" providerId="ADAL" clId="{5BFAB4A3-0145-451C-95F7-7E65E58A89E5}" dt="2025-02-18T00:40:52.924" v="19" actId="47"/>
        <pc:sldMkLst>
          <pc:docMk/>
          <pc:sldMk cId="2445466799" sldId="670"/>
        </pc:sldMkLst>
      </pc:sldChg>
      <pc:sldChg chg="del">
        <pc:chgData name="Elsell, Adam" userId="4b5b85db-77c1-44c9-a8d6-e10bf1cb52c2" providerId="ADAL" clId="{5BFAB4A3-0145-451C-95F7-7E65E58A89E5}" dt="2025-02-18T00:40:52.428" v="18" actId="47"/>
        <pc:sldMkLst>
          <pc:docMk/>
          <pc:sldMk cId="2277401543" sldId="672"/>
        </pc:sldMkLst>
      </pc:sldChg>
      <pc:sldChg chg="del">
        <pc:chgData name="Elsell, Adam" userId="4b5b85db-77c1-44c9-a8d6-e10bf1cb52c2" providerId="ADAL" clId="{5BFAB4A3-0145-451C-95F7-7E65E58A89E5}" dt="2025-02-18T00:40:53.395" v="20" actId="47"/>
        <pc:sldMkLst>
          <pc:docMk/>
          <pc:sldMk cId="2813025953" sldId="674"/>
        </pc:sldMkLst>
      </pc:sldChg>
      <pc:sldChg chg="del">
        <pc:chgData name="Elsell, Adam" userId="4b5b85db-77c1-44c9-a8d6-e10bf1cb52c2" providerId="ADAL" clId="{5BFAB4A3-0145-451C-95F7-7E65E58A89E5}" dt="2025-02-18T00:40:53.827" v="21" actId="47"/>
        <pc:sldMkLst>
          <pc:docMk/>
          <pc:sldMk cId="2743037187" sldId="682"/>
        </pc:sldMkLst>
      </pc:sldChg>
      <pc:sldChg chg="del">
        <pc:chgData name="Elsell, Adam" userId="4b5b85db-77c1-44c9-a8d6-e10bf1cb52c2" providerId="ADAL" clId="{5BFAB4A3-0145-451C-95F7-7E65E58A89E5}" dt="2025-02-18T00:40:54.393" v="22" actId="47"/>
        <pc:sldMkLst>
          <pc:docMk/>
          <pc:sldMk cId="4090305741" sldId="684"/>
        </pc:sldMkLst>
      </pc:sldChg>
      <pc:sldChg chg="del">
        <pc:chgData name="Elsell, Adam" userId="4b5b85db-77c1-44c9-a8d6-e10bf1cb52c2" providerId="ADAL" clId="{5BFAB4A3-0145-451C-95F7-7E65E58A89E5}" dt="2025-02-18T00:40:51.929" v="17" actId="47"/>
        <pc:sldMkLst>
          <pc:docMk/>
          <pc:sldMk cId="1639671693" sldId="685"/>
        </pc:sldMkLst>
      </pc:sldChg>
      <pc:sldChg chg="del">
        <pc:chgData name="Elsell, Adam" userId="4b5b85db-77c1-44c9-a8d6-e10bf1cb52c2" providerId="ADAL" clId="{5BFAB4A3-0145-451C-95F7-7E65E58A89E5}" dt="2025-02-18T00:41:06.195" v="25" actId="47"/>
        <pc:sldMkLst>
          <pc:docMk/>
          <pc:sldMk cId="1769100264" sldId="686"/>
        </pc:sldMkLst>
      </pc:sldChg>
      <pc:sldChg chg="addSp delSp modSp mod">
        <pc:chgData name="Elsell, Adam" userId="4b5b85db-77c1-44c9-a8d6-e10bf1cb52c2" providerId="ADAL" clId="{5BFAB4A3-0145-451C-95F7-7E65E58A89E5}" dt="2025-02-18T00:41:21.670" v="30"/>
        <pc:sldMkLst>
          <pc:docMk/>
          <pc:sldMk cId="209402510" sldId="690"/>
        </pc:sldMkLst>
        <pc:spChg chg="add mod ord">
          <ac:chgData name="Elsell, Adam" userId="4b5b85db-77c1-44c9-a8d6-e10bf1cb52c2" providerId="ADAL" clId="{5BFAB4A3-0145-451C-95F7-7E65E58A89E5}" dt="2025-02-18T00:41:14.257" v="28" actId="167"/>
          <ac:spMkLst>
            <pc:docMk/>
            <pc:sldMk cId="209402510" sldId="690"/>
            <ac:spMk id="8" creationId="{A1F57024-7AE6-0530-6F04-B2C2ACDBD152}"/>
          </ac:spMkLst>
        </pc:spChg>
        <pc:spChg chg="mod">
          <ac:chgData name="Elsell, Adam" userId="4b5b85db-77c1-44c9-a8d6-e10bf1cb52c2" providerId="ADAL" clId="{5BFAB4A3-0145-451C-95F7-7E65E58A89E5}" dt="2025-02-18T00:41:21.670" v="30"/>
          <ac:spMkLst>
            <pc:docMk/>
            <pc:sldMk cId="209402510" sldId="690"/>
            <ac:spMk id="11" creationId="{CC5B4050-3F39-9748-465C-0CC874EF9454}"/>
          </ac:spMkLst>
        </pc:spChg>
        <pc:spChg chg="mod">
          <ac:chgData name="Elsell, Adam" userId="4b5b85db-77c1-44c9-a8d6-e10bf1cb52c2" providerId="ADAL" clId="{5BFAB4A3-0145-451C-95F7-7E65E58A89E5}" dt="2025-02-18T00:41:21.670" v="30"/>
          <ac:spMkLst>
            <pc:docMk/>
            <pc:sldMk cId="209402510" sldId="690"/>
            <ac:spMk id="12" creationId="{A86B8980-B9E4-417D-60A3-F6D5A34C2D2B}"/>
          </ac:spMkLst>
        </pc:spChg>
        <pc:spChg chg="mod">
          <ac:chgData name="Elsell, Adam" userId="4b5b85db-77c1-44c9-a8d6-e10bf1cb52c2" providerId="ADAL" clId="{5BFAB4A3-0145-451C-95F7-7E65E58A89E5}" dt="2025-02-18T00:41:21.670" v="30"/>
          <ac:spMkLst>
            <pc:docMk/>
            <pc:sldMk cId="209402510" sldId="690"/>
            <ac:spMk id="13" creationId="{5986DB10-5EE8-2BBE-9EED-4B85426E3BC1}"/>
          </ac:spMkLst>
        </pc:spChg>
        <pc:grpChg chg="add mod">
          <ac:chgData name="Elsell, Adam" userId="4b5b85db-77c1-44c9-a8d6-e10bf1cb52c2" providerId="ADAL" clId="{5BFAB4A3-0145-451C-95F7-7E65E58A89E5}" dt="2025-02-18T00:41:21.670" v="30"/>
          <ac:grpSpMkLst>
            <pc:docMk/>
            <pc:sldMk cId="209402510" sldId="690"/>
            <ac:grpSpMk id="10" creationId="{DF1F0E62-073B-8AC8-86E7-B6BD54BA4770}"/>
          </ac:grpSpMkLst>
        </pc:grpChg>
        <pc:picChg chg="ord">
          <ac:chgData name="Elsell, Adam" userId="4b5b85db-77c1-44c9-a8d6-e10bf1cb52c2" providerId="ADAL" clId="{5BFAB4A3-0145-451C-95F7-7E65E58A89E5}" dt="2025-02-18T00:41:16.370" v="29" actId="167"/>
          <ac:picMkLst>
            <pc:docMk/>
            <pc:sldMk cId="209402510" sldId="690"/>
            <ac:picMk id="9" creationId="{545E5D65-3AE7-A021-A54D-3C46D1D5C054}"/>
          </ac:picMkLst>
        </pc:picChg>
        <pc:picChg chg="mod">
          <ac:chgData name="Elsell, Adam" userId="4b5b85db-77c1-44c9-a8d6-e10bf1cb52c2" providerId="ADAL" clId="{5BFAB4A3-0145-451C-95F7-7E65E58A89E5}" dt="2025-02-18T00:41:21.670" v="30"/>
          <ac:picMkLst>
            <pc:docMk/>
            <pc:sldMk cId="209402510" sldId="690"/>
            <ac:picMk id="14" creationId="{C6607830-9BB6-F647-A0C5-6FABD4CC1B7B}"/>
          </ac:picMkLst>
        </pc:picChg>
      </pc:sldChg>
      <pc:sldChg chg="addSp delSp modSp mod">
        <pc:chgData name="Elsell, Adam" userId="4b5b85db-77c1-44c9-a8d6-e10bf1cb52c2" providerId="ADAL" clId="{5BFAB4A3-0145-451C-95F7-7E65E58A89E5}" dt="2025-02-18T00:41:38.648" v="33"/>
        <pc:sldMkLst>
          <pc:docMk/>
          <pc:sldMk cId="872019544" sldId="691"/>
        </pc:sldMkLst>
        <pc:spChg chg="add mod">
          <ac:chgData name="Elsell, Adam" userId="4b5b85db-77c1-44c9-a8d6-e10bf1cb52c2" providerId="ADAL" clId="{5BFAB4A3-0145-451C-95F7-7E65E58A89E5}" dt="2025-02-18T00:41:38.648" v="33"/>
          <ac:spMkLst>
            <pc:docMk/>
            <pc:sldMk cId="872019544" sldId="691"/>
            <ac:spMk id="11" creationId="{1FD7928B-9ACD-E1EF-AC75-7B8936F78911}"/>
          </ac:spMkLst>
        </pc:spChg>
        <pc:spChg chg="mod">
          <ac:chgData name="Elsell, Adam" userId="4b5b85db-77c1-44c9-a8d6-e10bf1cb52c2" providerId="ADAL" clId="{5BFAB4A3-0145-451C-95F7-7E65E58A89E5}" dt="2025-02-18T00:41:38.648" v="33"/>
          <ac:spMkLst>
            <pc:docMk/>
            <pc:sldMk cId="872019544" sldId="691"/>
            <ac:spMk id="14" creationId="{D4119EE4-C341-2320-655F-539635B52B2D}"/>
          </ac:spMkLst>
        </pc:spChg>
        <pc:spChg chg="mod">
          <ac:chgData name="Elsell, Adam" userId="4b5b85db-77c1-44c9-a8d6-e10bf1cb52c2" providerId="ADAL" clId="{5BFAB4A3-0145-451C-95F7-7E65E58A89E5}" dt="2025-02-18T00:41:38.648" v="33"/>
          <ac:spMkLst>
            <pc:docMk/>
            <pc:sldMk cId="872019544" sldId="691"/>
            <ac:spMk id="21" creationId="{F911FE18-7BB6-F87E-7E42-777A4ACBF393}"/>
          </ac:spMkLst>
        </pc:spChg>
        <pc:spChg chg="mod">
          <ac:chgData name="Elsell, Adam" userId="4b5b85db-77c1-44c9-a8d6-e10bf1cb52c2" providerId="ADAL" clId="{5BFAB4A3-0145-451C-95F7-7E65E58A89E5}" dt="2025-02-18T00:41:38.648" v="33"/>
          <ac:spMkLst>
            <pc:docMk/>
            <pc:sldMk cId="872019544" sldId="691"/>
            <ac:spMk id="22" creationId="{2E0B6DAA-C1A7-4E9F-7E54-1594BE567205}"/>
          </ac:spMkLst>
        </pc:spChg>
        <pc:grpChg chg="add mod">
          <ac:chgData name="Elsell, Adam" userId="4b5b85db-77c1-44c9-a8d6-e10bf1cb52c2" providerId="ADAL" clId="{5BFAB4A3-0145-451C-95F7-7E65E58A89E5}" dt="2025-02-18T00:41:38.648" v="33"/>
          <ac:grpSpMkLst>
            <pc:docMk/>
            <pc:sldMk cId="872019544" sldId="691"/>
            <ac:grpSpMk id="12" creationId="{B31C55DB-FF62-A7B6-AF3A-D41EF4873567}"/>
          </ac:grpSpMkLst>
        </pc:grpChg>
        <pc:picChg chg="mod">
          <ac:chgData name="Elsell, Adam" userId="4b5b85db-77c1-44c9-a8d6-e10bf1cb52c2" providerId="ADAL" clId="{5BFAB4A3-0145-451C-95F7-7E65E58A89E5}" dt="2025-02-18T00:41:38.648" v="33"/>
          <ac:picMkLst>
            <pc:docMk/>
            <pc:sldMk cId="872019544" sldId="691"/>
            <ac:picMk id="13" creationId="{42E1C292-346C-9587-F4B4-364D757D04F7}"/>
          </ac:picMkLst>
        </pc:picChg>
      </pc:sldChg>
      <pc:sldChg chg="del">
        <pc:chgData name="Elsell, Adam" userId="4b5b85db-77c1-44c9-a8d6-e10bf1cb52c2" providerId="ADAL" clId="{5BFAB4A3-0145-451C-95F7-7E65E58A89E5}" dt="2025-02-18T00:42:02.145" v="35" actId="47"/>
        <pc:sldMkLst>
          <pc:docMk/>
          <pc:sldMk cId="2338130291" sldId="693"/>
        </pc:sldMkLst>
      </pc:sldChg>
      <pc:sldChg chg="del">
        <pc:chgData name="Elsell, Adam" userId="4b5b85db-77c1-44c9-a8d6-e10bf1cb52c2" providerId="ADAL" clId="{5BFAB4A3-0145-451C-95F7-7E65E58A89E5}" dt="2025-02-18T00:42:02.580" v="36" actId="47"/>
        <pc:sldMkLst>
          <pc:docMk/>
          <pc:sldMk cId="3124409032" sldId="694"/>
        </pc:sldMkLst>
      </pc:sldChg>
      <pc:sldChg chg="del">
        <pc:chgData name="Elsell, Adam" userId="4b5b85db-77c1-44c9-a8d6-e10bf1cb52c2" providerId="ADAL" clId="{5BFAB4A3-0145-451C-95F7-7E65E58A89E5}" dt="2025-02-18T00:42:03.095" v="37" actId="47"/>
        <pc:sldMkLst>
          <pc:docMk/>
          <pc:sldMk cId="2531652168" sldId="698"/>
        </pc:sldMkLst>
      </pc:sldChg>
      <pc:sldChg chg="del">
        <pc:chgData name="Elsell, Adam" userId="4b5b85db-77c1-44c9-a8d6-e10bf1cb52c2" providerId="ADAL" clId="{5BFAB4A3-0145-451C-95F7-7E65E58A89E5}" dt="2025-02-18T00:42:03.496" v="38" actId="47"/>
        <pc:sldMkLst>
          <pc:docMk/>
          <pc:sldMk cId="1553210687" sldId="699"/>
        </pc:sldMkLst>
      </pc:sldChg>
      <pc:sldChg chg="add del">
        <pc:chgData name="Elsell, Adam" userId="4b5b85db-77c1-44c9-a8d6-e10bf1cb52c2" providerId="ADAL" clId="{5BFAB4A3-0145-451C-95F7-7E65E58A89E5}" dt="2025-02-18T00:42:06.493" v="40" actId="47"/>
        <pc:sldMkLst>
          <pc:docMk/>
          <pc:sldMk cId="3726198657" sldId="701"/>
        </pc:sldMkLst>
      </pc:sldChg>
      <pc:sldChg chg="del">
        <pc:chgData name="Elsell, Adam" userId="4b5b85db-77c1-44c9-a8d6-e10bf1cb52c2" providerId="ADAL" clId="{5BFAB4A3-0145-451C-95F7-7E65E58A89E5}" dt="2025-02-18T00:42:05.635" v="39" actId="47"/>
        <pc:sldMkLst>
          <pc:docMk/>
          <pc:sldMk cId="3401910889" sldId="704"/>
        </pc:sldMkLst>
      </pc:sldChg>
      <pc:sldChg chg="add">
        <pc:chgData name="Elsell, Adam" userId="4b5b85db-77c1-44c9-a8d6-e10bf1cb52c2" providerId="ADAL" clId="{5BFAB4A3-0145-451C-95F7-7E65E58A89E5}" dt="2025-02-18T00:40:49.770" v="16"/>
        <pc:sldMkLst>
          <pc:docMk/>
          <pc:sldMk cId="3431344849" sldId="705"/>
        </pc:sldMkLst>
      </pc:sldChg>
      <pc:sldChg chg="add">
        <pc:chgData name="Elsell, Adam" userId="4b5b85db-77c1-44c9-a8d6-e10bf1cb52c2" providerId="ADAL" clId="{5BFAB4A3-0145-451C-95F7-7E65E58A89E5}" dt="2025-02-18T00:40:49.770" v="16"/>
        <pc:sldMkLst>
          <pc:docMk/>
          <pc:sldMk cId="2203310848" sldId="706"/>
        </pc:sldMkLst>
      </pc:sldChg>
      <pc:sldChg chg="add">
        <pc:chgData name="Elsell, Adam" userId="4b5b85db-77c1-44c9-a8d6-e10bf1cb52c2" providerId="ADAL" clId="{5BFAB4A3-0145-451C-95F7-7E65E58A89E5}" dt="2025-02-18T00:40:49.770" v="16"/>
        <pc:sldMkLst>
          <pc:docMk/>
          <pc:sldMk cId="3646022215" sldId="707"/>
        </pc:sldMkLst>
      </pc:sldChg>
      <pc:sldChg chg="add">
        <pc:chgData name="Elsell, Adam" userId="4b5b85db-77c1-44c9-a8d6-e10bf1cb52c2" providerId="ADAL" clId="{5BFAB4A3-0145-451C-95F7-7E65E58A89E5}" dt="2025-02-18T00:40:49.770" v="16"/>
        <pc:sldMkLst>
          <pc:docMk/>
          <pc:sldMk cId="2089501343" sldId="708"/>
        </pc:sldMkLst>
      </pc:sldChg>
      <pc:sldChg chg="add setBg">
        <pc:chgData name="Elsell, Adam" userId="4b5b85db-77c1-44c9-a8d6-e10bf1cb52c2" providerId="ADAL" clId="{5BFAB4A3-0145-451C-95F7-7E65E58A89E5}" dt="2025-02-18T00:40:49.770" v="16"/>
        <pc:sldMkLst>
          <pc:docMk/>
          <pc:sldMk cId="4076175712" sldId="709"/>
        </pc:sldMkLst>
      </pc:sldChg>
      <pc:sldChg chg="add">
        <pc:chgData name="Elsell, Adam" userId="4b5b85db-77c1-44c9-a8d6-e10bf1cb52c2" providerId="ADAL" clId="{5BFAB4A3-0145-451C-95F7-7E65E58A89E5}" dt="2025-02-18T00:40:49.770" v="16"/>
        <pc:sldMkLst>
          <pc:docMk/>
          <pc:sldMk cId="1047044478" sldId="710"/>
        </pc:sldMkLst>
      </pc:sldChg>
      <pc:sldChg chg="addSp delSp modSp add mod modNotesTx">
        <pc:chgData name="Elsell, Adam" userId="4b5b85db-77c1-44c9-a8d6-e10bf1cb52c2" providerId="ADAL" clId="{5BFAB4A3-0145-451C-95F7-7E65E58A89E5}" dt="2025-02-18T20:27:28.217" v="43" actId="20577"/>
        <pc:sldMkLst>
          <pc:docMk/>
          <pc:sldMk cId="2965888482" sldId="711"/>
        </pc:sldMkLst>
        <pc:spChg chg="add mod">
          <ac:chgData name="Elsell, Adam" userId="4b5b85db-77c1-44c9-a8d6-e10bf1cb52c2" providerId="ADAL" clId="{5BFAB4A3-0145-451C-95F7-7E65E58A89E5}" dt="2025-02-18T00:41:02.695" v="24"/>
          <ac:spMkLst>
            <pc:docMk/>
            <pc:sldMk cId="2965888482" sldId="711"/>
            <ac:spMk id="10" creationId="{A566251A-BA61-1BD9-401E-88770A2083E1}"/>
          </ac:spMkLst>
        </pc:spChg>
      </pc:sldChg>
      <pc:sldChg chg="add">
        <pc:chgData name="Elsell, Adam" userId="4b5b85db-77c1-44c9-a8d6-e10bf1cb52c2" providerId="ADAL" clId="{5BFAB4A3-0145-451C-95F7-7E65E58A89E5}" dt="2025-02-18T00:42:00.064" v="34"/>
        <pc:sldMkLst>
          <pc:docMk/>
          <pc:sldMk cId="2294881204" sldId="712"/>
        </pc:sldMkLst>
      </pc:sldChg>
      <pc:sldChg chg="add">
        <pc:chgData name="Elsell, Adam" userId="4b5b85db-77c1-44c9-a8d6-e10bf1cb52c2" providerId="ADAL" clId="{5BFAB4A3-0145-451C-95F7-7E65E58A89E5}" dt="2025-02-18T00:42:00.064" v="34"/>
        <pc:sldMkLst>
          <pc:docMk/>
          <pc:sldMk cId="758977104" sldId="713"/>
        </pc:sldMkLst>
      </pc:sldChg>
      <pc:sldChg chg="add">
        <pc:chgData name="Elsell, Adam" userId="4b5b85db-77c1-44c9-a8d6-e10bf1cb52c2" providerId="ADAL" clId="{5BFAB4A3-0145-451C-95F7-7E65E58A89E5}" dt="2025-02-18T00:42:00.064" v="34"/>
        <pc:sldMkLst>
          <pc:docMk/>
          <pc:sldMk cId="3210690628" sldId="714"/>
        </pc:sldMkLst>
      </pc:sldChg>
      <pc:sldChg chg="add">
        <pc:chgData name="Elsell, Adam" userId="4b5b85db-77c1-44c9-a8d6-e10bf1cb52c2" providerId="ADAL" clId="{5BFAB4A3-0145-451C-95F7-7E65E58A89E5}" dt="2025-02-18T00:42:00.064" v="34"/>
        <pc:sldMkLst>
          <pc:docMk/>
          <pc:sldMk cId="416901884" sldId="715"/>
        </pc:sldMkLst>
      </pc:sldChg>
      <pc:sldChg chg="add">
        <pc:chgData name="Elsell, Adam" userId="4b5b85db-77c1-44c9-a8d6-e10bf1cb52c2" providerId="ADAL" clId="{5BFAB4A3-0145-451C-95F7-7E65E58A89E5}" dt="2025-02-18T00:42:00.064" v="34"/>
        <pc:sldMkLst>
          <pc:docMk/>
          <pc:sldMk cId="1126320458" sldId="716"/>
        </pc:sldMkLst>
      </pc:sldChg>
      <pc:sldMasterChg chg="delSp mod">
        <pc:chgData name="Elsell, Adam" userId="4b5b85db-77c1-44c9-a8d6-e10bf1cb52c2" providerId="ADAL" clId="{5BFAB4A3-0145-451C-95F7-7E65E58A89E5}" dt="2025-02-18T00:39:46.122" v="7" actId="478"/>
        <pc:sldMasterMkLst>
          <pc:docMk/>
          <pc:sldMasterMk cId="1999103461" sldId="2147483648"/>
        </pc:sldMasterMkLst>
      </pc:sldMaster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Astronaut Kent Rominger Airport created </a:t>
            </a:r>
            <a:r>
              <a:rPr lang="en-US" sz="1800" b="0" i="0" u="none" strike="noStrike" dirty="0">
                <a:solidFill>
                  <a:srgbClr val="000000"/>
                </a:solidFill>
                <a:effectLst/>
                <a:latin typeface="Aptos Narrow" panose="020B0004020202020204" pitchFamily="34" charset="0"/>
              </a:rPr>
              <a:t>36 </a:t>
            </a:r>
            <a:r>
              <a:rPr lang="en-US" dirty="0"/>
              <a:t>jobs earning </a:t>
            </a:r>
            <a:r>
              <a:rPr lang="en-US" sz="1800" b="0" i="0" u="none" strike="noStrike" dirty="0">
                <a:solidFill>
                  <a:srgbClr val="000000"/>
                </a:solidFill>
                <a:effectLst/>
                <a:latin typeface="Aptos Narrow" panose="020B0004020202020204" pitchFamily="34" charset="0"/>
              </a:rPr>
              <a:t>$2M </a:t>
            </a:r>
            <a:r>
              <a:rPr lang="en-US" dirty="0"/>
              <a:t>in payroll, contributed </a:t>
            </a:r>
            <a:r>
              <a:rPr lang="en-US" sz="1800" b="0" i="0" u="none" strike="noStrike" dirty="0">
                <a:solidFill>
                  <a:srgbClr val="000000"/>
                </a:solidFill>
                <a:effectLst/>
                <a:latin typeface="Aptos Narrow" panose="020B0004020202020204" pitchFamily="34" charset="0"/>
              </a:rPr>
              <a:t>$3.9M </a:t>
            </a:r>
            <a:r>
              <a:rPr lang="en-US" dirty="0"/>
              <a:t>in value added, and generated </a:t>
            </a:r>
            <a:r>
              <a:rPr lang="en-US" sz="1800" b="0" i="0" u="none" strike="noStrike" dirty="0">
                <a:solidFill>
                  <a:srgbClr val="000000"/>
                </a:solidFill>
                <a:effectLst/>
                <a:latin typeface="Aptos Narrow" panose="020B0004020202020204" pitchFamily="34" charset="0"/>
              </a:rPr>
              <a:t>$8.2M </a:t>
            </a:r>
            <a:r>
              <a:rPr lang="en-US" dirty="0"/>
              <a:t>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a bit deeper into those impacts by displaying the impacts of the airport within the fence and then the impacts the airport brings into the community from spending outside the airport. </a:t>
            </a:r>
          </a:p>
          <a:p>
            <a:endParaRPr lang="en-US" dirty="0"/>
          </a:p>
          <a:p>
            <a:r>
              <a:rPr lang="en-US" dirty="0"/>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an initial understanding of what an economic impact study includes and how impacts are calculated, we can discuss the Economic Impact </a:t>
            </a:r>
            <a:r>
              <a:rPr lang="en-US"/>
              <a:t>of </a:t>
            </a:r>
            <a:r>
              <a:rPr lang="en-US">
                <a:solidFill>
                  <a:schemeClr val="bg1"/>
                </a:solidFill>
              </a:rPr>
              <a:t>Astronaut Kent Rominger Airport (RCV)</a:t>
            </a:r>
            <a:r>
              <a:rPr lang="en-US">
                <a:solidFill>
                  <a:schemeClr val="bg1"/>
                </a:solidFill>
                <a:highlight>
                  <a:srgbClr val="FF00FF"/>
                </a:highlight>
              </a:rPr>
              <a:t> </a:t>
            </a:r>
            <a:r>
              <a:rPr lang="en-US"/>
              <a:t>and </a:t>
            </a:r>
            <a:r>
              <a:rPr lang="en-US" dirty="0"/>
              <a:t>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5" y="1887655"/>
            <a:ext cx="8362689"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Astronaut Kent Rominger Airport (RCV)</a:t>
            </a:r>
          </a:p>
          <a:p>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327F8FE2-F0C3-BBCB-EC28-BD6E4FDEC41D}"/>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DD42B7E9-C5A4-AE95-813A-72CE1B358365}"/>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113AB09D-3612-10CB-1BF0-92C51B3269EB}"/>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AC8AEBB6-CD94-DCEA-02C4-81E490C0F1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A1F57024-7AE6-0530-6F04-B2C2ACDBD152}"/>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4163117" cy="1477328"/>
          </a:xfrm>
        </p:spPr>
        <p:txBody>
          <a:bodyPr/>
          <a:lstStyle/>
          <a:p>
            <a:r>
              <a:rPr lang="en-US" sz="3600" dirty="0">
                <a:solidFill>
                  <a:schemeClr val="bg1"/>
                </a:solidFill>
              </a:rPr>
              <a:t>Astronaut Kent Rominger Airport </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RCV.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48537" y="3276644"/>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dirty="0">
                <a:solidFill>
                  <a:schemeClr val="tx2"/>
                </a:solidFill>
              </a:rPr>
              <a:t> 36 </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2064392"/>
            <a:ext cx="3125081" cy="861774"/>
          </a:xfrm>
          <a:prstGeom prst="rect">
            <a:avLst/>
          </a:prstGeom>
          <a:noFill/>
        </p:spPr>
        <p:txBody>
          <a:bodyPr wrap="square">
            <a:spAutoFit/>
          </a:bodyPr>
          <a:lstStyle/>
          <a:p>
            <a:pPr algn="ctr"/>
            <a:r>
              <a:rPr lang="en-US" sz="3200" b="1" dirty="0">
                <a:solidFill>
                  <a:schemeClr val="tx2"/>
                </a:solidFill>
              </a:rPr>
              <a:t> $2.0M </a:t>
            </a: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 $3.9M </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440843" y="4829210"/>
            <a:ext cx="3125081" cy="861774"/>
          </a:xfrm>
          <a:prstGeom prst="rect">
            <a:avLst/>
          </a:prstGeom>
          <a:noFill/>
        </p:spPr>
        <p:txBody>
          <a:bodyPr wrap="square">
            <a:spAutoFit/>
          </a:bodyPr>
          <a:lstStyle/>
          <a:p>
            <a:pPr algn="ctr"/>
            <a:r>
              <a:rPr lang="en-US" sz="3200" b="1" dirty="0">
                <a:solidFill>
                  <a:schemeClr val="tx2"/>
                </a:solidFill>
              </a:rPr>
              <a:t> $8.2M </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DF1F0E62-073B-8AC8-86E7-B6BD54BA4770}"/>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CC5B4050-3F39-9748-465C-0CC874EF9454}"/>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A86B8980-B9E4-417D-60A3-F6D5A34C2D2B}"/>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5986DB10-5EE8-2BBE-9EED-4B85426E3BC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C6607830-9BB6-F647-A0C5-6FABD4CC1B7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2"/>
            <a:ext cx="12212638" cy="6883402"/>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Astronaut Kent Rominger Airport (RCV)</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2678551374"/>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17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8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9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$755,000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$609,000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$587,000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$1,824,000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$869,000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$1,100,000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$4,480,000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$1,689,000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$1,841,000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102188114"/>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&lt;1</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$30,000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$16,000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$16,000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$67,000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$29,000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$116,000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$46,000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$49,000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932423071"/>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34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$1,951,000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$3,793,000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$8,010,000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2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$121,000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$211,000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36</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$2,012,000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$3,914,000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$8,221,000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1FD7928B-9ACD-E1EF-AC75-7B8936F7891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B31C55DB-FF62-A7B6-AF3A-D41EF4873567}"/>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42E1C292-346C-9587-F4B4-364D757D0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D4119EE4-C341-2320-655F-539635B52B2D}"/>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911FE18-7BB6-F87E-7E42-777A4ACBF393}"/>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2E0B6DAA-C1A7-4E9F-7E54-1594BE567205}"/>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2294881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758977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3210690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416901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1126320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9282825"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Astronaut Kent Rominger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6470467F-CC56-B5D3-4219-8663A1BB70AC}"/>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F37298CB-A9E9-447C-1F76-DE6B53425AFB}"/>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B23350A3-0226-8AC0-1EB1-25B295373D08}"/>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FC604319-87DC-BB4B-8E3A-48B390A50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CE4C4253-4E4B-72EF-54D8-327D7E3B8B48}"/>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C542F1EC-E048-7A7D-077D-54C6D6FC632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C601F1D5-D553-A4A8-8464-D178532AD15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3431344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220331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3646022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89501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4076175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1047044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2547"/>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A566251A-BA61-1BD9-401E-88770A2083E1}"/>
              </a:ext>
            </a:extLst>
          </p:cNvPr>
          <p:cNvSpPr txBox="1">
            <a:spLocks/>
          </p:cNvSpPr>
          <p:nvPr/>
        </p:nvSpPr>
        <p:spPr>
          <a:xfrm>
            <a:off x="1425850" y="3180263"/>
            <a:ext cx="10428967"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dirty="0">
                <a:solidFill>
                  <a:schemeClr val="bg1"/>
                </a:solidFill>
              </a:rPr>
              <a:t>Economic Impacts of</a:t>
            </a:r>
          </a:p>
          <a:p>
            <a:r>
              <a:rPr lang="en-US" dirty="0">
                <a:solidFill>
                  <a:schemeClr val="bg1"/>
                </a:solidFill>
              </a:rPr>
              <a:t>Astronaut Kent Rominger Airport (RCV)</a:t>
            </a:r>
            <a:endParaRPr lang="en-US" dirty="0">
              <a:solidFill>
                <a:schemeClr val="bg1"/>
              </a:solidFill>
              <a:highlight>
                <a:srgbClr val="FF00FF"/>
              </a:highlight>
            </a:endParaRPr>
          </a:p>
        </p:txBody>
      </p:sp>
    </p:spTree>
    <p:extLst>
      <p:ext uri="{BB962C8B-B14F-4D97-AF65-F5344CB8AC3E}">
        <p14:creationId xmlns:p14="http://schemas.microsoft.com/office/powerpoint/2010/main" val="2965888482"/>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1824</Words>
  <Application>Microsoft Office PowerPoint</Application>
  <PresentationFormat>Widescreen</PresentationFormat>
  <Paragraphs>223</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Astronaut Kent Rominger Airport  Total Impacts</vt:lpstr>
      <vt:lpstr>Astronaut Kent Rominger Airport (RCV)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Heaton, Patrick</cp:lastModifiedBy>
  <cp:revision>1</cp:revision>
  <cp:lastPrinted>2020-12-09T17:38:03Z</cp:lastPrinted>
  <dcterms:created xsi:type="dcterms:W3CDTF">2020-11-18T01:53:46Z</dcterms:created>
  <dcterms:modified xsi:type="dcterms:W3CDTF">2025-02-21T15:48:13Z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