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2"/>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317" autoAdjust="0"/>
  </p:normalViewPr>
  <p:slideViewPr>
    <p:cSldViewPr snapToGrid="0">
      <p:cViewPr varScale="1">
        <p:scale>
          <a:sx n="66" d="100"/>
          <a:sy n="66" d="100"/>
        </p:scale>
        <p:origin x="21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Twyerould, Georgia" userId="c5f12d84-a565-49cc-a09e-264d14d764cd" providerId="ADAL" clId="{DFA2F872-ECF0-4E32-9AE7-B995D6C416A7}"/>
    <pc:docChg chg="undo custSel modSld">
      <pc:chgData name="Twyerould, Georgia" userId="c5f12d84-a565-49cc-a09e-264d14d764cd" providerId="ADAL" clId="{DFA2F872-ECF0-4E32-9AE7-B995D6C416A7}" dt="2025-01-10T15:42:12.334" v="35" actId="20577"/>
      <pc:docMkLst>
        <pc:docMk/>
      </pc:docMkLst>
      <pc:sldChg chg="modSp mod">
        <pc:chgData name="Twyerould, Georgia" userId="c5f12d84-a565-49cc-a09e-264d14d764cd" providerId="ADAL" clId="{DFA2F872-ECF0-4E32-9AE7-B995D6C416A7}" dt="2025-01-10T15:06:19.050" v="22" actId="14100"/>
        <pc:sldMkLst>
          <pc:docMk/>
          <pc:sldMk cId="1012904221" sldId="662"/>
        </pc:sldMkLst>
        <pc:spChg chg="mod">
          <ac:chgData name="Twyerould, Georgia" userId="c5f12d84-a565-49cc-a09e-264d14d764cd" providerId="ADAL" clId="{DFA2F872-ECF0-4E32-9AE7-B995D6C416A7}" dt="2025-01-10T15:06:19.050" v="22" actId="14100"/>
          <ac:spMkLst>
            <pc:docMk/>
            <pc:sldMk cId="1012904221" sldId="662"/>
            <ac:spMk id="10" creationId="{A4D51050-2CCD-5127-222C-9DA382EA608D}"/>
          </ac:spMkLst>
        </pc:spChg>
      </pc:sldChg>
      <pc:sldChg chg="modSp mod">
        <pc:chgData name="Twyerould, Georgia" userId="c5f12d84-a565-49cc-a09e-264d14d764cd" providerId="ADAL" clId="{DFA2F872-ECF0-4E32-9AE7-B995D6C416A7}" dt="2025-01-10T15:06:23.689" v="23" actId="20577"/>
        <pc:sldMkLst>
          <pc:docMk/>
          <pc:sldMk cId="3065760421" sldId="664"/>
        </pc:sldMkLst>
        <pc:spChg chg="mod">
          <ac:chgData name="Twyerould, Georgia" userId="c5f12d84-a565-49cc-a09e-264d14d764cd" providerId="ADAL" clId="{DFA2F872-ECF0-4E32-9AE7-B995D6C416A7}" dt="2025-01-10T15:06:23.689" v="23" actId="20577"/>
          <ac:spMkLst>
            <pc:docMk/>
            <pc:sldMk cId="3065760421" sldId="664"/>
            <ac:spMk id="7" creationId="{58F73DDF-9A24-81BA-B0E6-DD6DD882184F}"/>
          </ac:spMkLst>
        </pc:spChg>
      </pc:sldChg>
      <pc:sldChg chg="modNotesTx">
        <pc:chgData name="Twyerould, Georgia" userId="c5f12d84-a565-49cc-a09e-264d14d764cd" providerId="ADAL" clId="{DFA2F872-ECF0-4E32-9AE7-B995D6C416A7}" dt="2025-01-10T02:30:25.159" v="8" actId="20577"/>
        <pc:sldMkLst>
          <pc:docMk/>
          <pc:sldMk cId="2813025953" sldId="674"/>
        </pc:sldMkLst>
      </pc:sldChg>
      <pc:sldChg chg="modNotesTx">
        <pc:chgData name="Twyerould, Georgia" userId="c5f12d84-a565-49cc-a09e-264d14d764cd" providerId="ADAL" clId="{DFA2F872-ECF0-4E32-9AE7-B995D6C416A7}" dt="2025-01-10T15:07:54.922" v="27" actId="20577"/>
        <pc:sldMkLst>
          <pc:docMk/>
          <pc:sldMk cId="4090305741" sldId="684"/>
        </pc:sldMkLst>
      </pc:sldChg>
      <pc:sldChg chg="delSp mod">
        <pc:chgData name="Twyerould, Georgia" userId="c5f12d84-a565-49cc-a09e-264d14d764cd" providerId="ADAL" clId="{DFA2F872-ECF0-4E32-9AE7-B995D6C416A7}" dt="2025-01-10T02:30:13.159" v="0" actId="478"/>
        <pc:sldMkLst>
          <pc:docMk/>
          <pc:sldMk cId="1639671693" sldId="685"/>
        </pc:sldMkLst>
      </pc:sldChg>
      <pc:sldChg chg="modSp mod modNotesTx">
        <pc:chgData name="Twyerould, Georgia" userId="c5f12d84-a565-49cc-a09e-264d14d764cd" providerId="ADAL" clId="{DFA2F872-ECF0-4E32-9AE7-B995D6C416A7}" dt="2025-01-10T15:08:08.784" v="29" actId="20577"/>
        <pc:sldMkLst>
          <pc:docMk/>
          <pc:sldMk cId="1769100264" sldId="686"/>
        </pc:sldMkLst>
      </pc:sldChg>
      <pc:sldChg chg="modSp mod modNotesTx">
        <pc:chgData name="Twyerould, Georgia" userId="c5f12d84-a565-49cc-a09e-264d14d764cd" providerId="ADAL" clId="{DFA2F872-ECF0-4E32-9AE7-B995D6C416A7}" dt="2025-01-10T15:08:16.625" v="30" actId="20577"/>
        <pc:sldMkLst>
          <pc:docMk/>
          <pc:sldMk cId="209402510" sldId="690"/>
        </pc:sldMkLst>
        <pc:spChg chg="mod">
          <ac:chgData name="Twyerould, Georgia" userId="c5f12d84-a565-49cc-a09e-264d14d764cd" providerId="ADAL" clId="{DFA2F872-ECF0-4E32-9AE7-B995D6C416A7}" dt="2025-01-10T15:06:48.180" v="25" actId="20577"/>
          <ac:spMkLst>
            <pc:docMk/>
            <pc:sldMk cId="209402510" sldId="690"/>
            <ac:spMk id="2" creationId="{143D4D84-FA81-CD7C-C197-D507940CD5D5}"/>
          </ac:spMkLst>
        </pc:spChg>
        <pc:spChg chg="mod">
          <ac:chgData name="Twyerould, Georgia" userId="c5f12d84-a565-49cc-a09e-264d14d764cd" providerId="ADAL" clId="{DFA2F872-ECF0-4E32-9AE7-B995D6C416A7}" dt="2025-01-10T02:30:40.234" v="12" actId="1035"/>
          <ac:spMkLst>
            <pc:docMk/>
            <pc:sldMk cId="209402510" sldId="690"/>
            <ac:spMk id="5" creationId="{103E2503-E277-0C5C-D869-D8DC387025CF}"/>
          </ac:spMkLst>
        </pc:spChg>
      </pc:sldChg>
      <pc:sldChg chg="modSp mod">
        <pc:chgData name="Twyerould, Georgia" userId="c5f12d84-a565-49cc-a09e-264d14d764cd" providerId="ADAL" clId="{DFA2F872-ECF0-4E32-9AE7-B995D6C416A7}" dt="2025-01-10T15:42:12.334" v="35" actId="20577"/>
        <pc:sldMkLst>
          <pc:docMk/>
          <pc:sldMk cId="872019544" sldId="691"/>
        </pc:sldMkLst>
        <pc:spChg chg="mod">
          <ac:chgData name="Twyerould, Georgia" userId="c5f12d84-a565-49cc-a09e-264d14d764cd" providerId="ADAL" clId="{DFA2F872-ECF0-4E32-9AE7-B995D6C416A7}" dt="2025-01-10T15:06:54.268" v="26" actId="20577"/>
          <ac:spMkLst>
            <pc:docMk/>
            <pc:sldMk cId="872019544" sldId="691"/>
            <ac:spMk id="7" creationId="{E9DA7773-D6B7-FE77-F5C8-251BBA33BF57}"/>
          </ac:spMkLst>
        </pc:spChg>
        <pc:graphicFrameChg chg="modGraphic">
          <ac:chgData name="Twyerould, Georgia" userId="c5f12d84-a565-49cc-a09e-264d14d764cd" providerId="ADAL" clId="{DFA2F872-ECF0-4E32-9AE7-B995D6C416A7}" dt="2025-01-10T15:42:12.334" v="35" actId="20577"/>
          <ac:graphicFrameMkLst>
            <pc:docMk/>
            <pc:sldMk cId="872019544" sldId="691"/>
            <ac:graphicFrameMk id="5" creationId="{A3025FE3-AB0D-E88B-BC7C-A4BD0111DAEE}"/>
          </ac:graphicFrameMkLst>
        </pc:graphicFrameChg>
      </pc:sldChg>
      <pc:sldChg chg="delSp mod">
        <pc:chgData name="Twyerould, Georgia" userId="c5f12d84-a565-49cc-a09e-264d14d764cd" providerId="ADAL" clId="{DFA2F872-ECF0-4E32-9AE7-B995D6C416A7}" dt="2025-01-10T02:32:39.114" v="17" actId="478"/>
        <pc:sldMkLst>
          <pc:docMk/>
          <pc:sldMk cId="2338130291" sldId="693"/>
        </pc:sldMkLst>
      </pc:sldChg>
    </pc:docChg>
  </pc:docChgLst>
  <pc:docChgLst>
    <pc:chgData name="Heaton, Patrick" userId="8f22f002-d103-4725-978e-c2abfcfcfb08" providerId="ADAL" clId="{D4F9ECAC-EEE4-4F12-B29D-F238C254ABBE}"/>
    <pc:docChg chg="modSld">
      <pc:chgData name="Heaton, Patrick" userId="8f22f002-d103-4725-978e-c2abfcfcfb08" providerId="ADAL" clId="{D4F9ECAC-EEE4-4F12-B29D-F238C254ABBE}" dt="2025-02-21T15:49:06.486" v="9" actId="1036"/>
      <pc:docMkLst>
        <pc:docMk/>
      </pc:docMkLst>
      <pc:sldChg chg="modSp mod">
        <pc:chgData name="Heaton, Patrick" userId="8f22f002-d103-4725-978e-c2abfcfcfb08" providerId="ADAL" clId="{D4F9ECAC-EEE4-4F12-B29D-F238C254ABBE}" dt="2025-02-21T15:12:35.074" v="8" actId="1076"/>
        <pc:sldMkLst>
          <pc:docMk/>
          <pc:sldMk cId="209402510" sldId="690"/>
        </pc:sldMkLst>
        <pc:spChg chg="mod">
          <ac:chgData name="Heaton, Patrick" userId="8f22f002-d103-4725-978e-c2abfcfcfb08" providerId="ADAL" clId="{D4F9ECAC-EEE4-4F12-B29D-F238C254ABBE}" dt="2025-02-21T15:12:35.074" v="8" actId="1076"/>
          <ac:spMkLst>
            <pc:docMk/>
            <pc:sldMk cId="209402510" sldId="690"/>
            <ac:spMk id="5" creationId="{103E2503-E277-0C5C-D869-D8DC387025CF}"/>
          </ac:spMkLst>
        </pc:spChg>
      </pc:sldChg>
      <pc:sldChg chg="modNotesTx">
        <pc:chgData name="Heaton, Patrick" userId="8f22f002-d103-4725-978e-c2abfcfcfb08" providerId="ADAL" clId="{D4F9ECAC-EEE4-4F12-B29D-F238C254ABBE}" dt="2025-02-21T15:11:59.388" v="6" actId="20577"/>
        <pc:sldMkLst>
          <pc:docMk/>
          <pc:sldMk cId="1366580617" sldId="708"/>
        </pc:sldMkLst>
      </pc:sldChg>
      <pc:sldChg chg="modNotesTx">
        <pc:chgData name="Heaton, Patrick" userId="8f22f002-d103-4725-978e-c2abfcfcfb08" providerId="ADAL" clId="{D4F9ECAC-EEE4-4F12-B29D-F238C254ABBE}" dt="2025-02-21T15:12:08.479" v="7" actId="20577"/>
        <pc:sldMkLst>
          <pc:docMk/>
          <pc:sldMk cId="3904692022" sldId="710"/>
        </pc:sldMkLst>
      </pc:sldChg>
      <pc:sldChg chg="modSp mod">
        <pc:chgData name="Heaton, Patrick" userId="8f22f002-d103-4725-978e-c2abfcfcfb08" providerId="ADAL" clId="{D4F9ECAC-EEE4-4F12-B29D-F238C254ABBE}" dt="2025-02-21T15:49:06.486" v="9" actId="1036"/>
        <pc:sldMkLst>
          <pc:docMk/>
          <pc:sldMk cId="1095330915" sldId="711"/>
        </pc:sldMkLst>
        <pc:spChg chg="mod">
          <ac:chgData name="Heaton, Patrick" userId="8f22f002-d103-4725-978e-c2abfcfcfb08" providerId="ADAL" clId="{D4F9ECAC-EEE4-4F12-B29D-F238C254ABBE}" dt="2025-02-21T15:49:06.486" v="9" actId="1036"/>
          <ac:spMkLst>
            <pc:docMk/>
            <pc:sldMk cId="1095330915" sldId="711"/>
            <ac:spMk id="6" creationId="{A358F38F-3984-82BE-7982-C61FBE74B6FD}"/>
          </ac:spMkLst>
        </pc:spChg>
      </pc:sldChg>
    </pc:docChg>
  </pc:docChgLst>
  <pc:docChgLst>
    <pc:chgData name="Walker, Emma" userId="78042fed-3b5b-41c2-b1a5-1fe470dc51b0" providerId="ADAL" clId="{0C68EC09-E4F4-422B-8DEB-9ACB43CC3347}"/>
    <pc:docChg chg="modSld">
      <pc:chgData name="Walker, Emma" userId="78042fed-3b5b-41c2-b1a5-1fe470dc51b0" providerId="ADAL" clId="{0C68EC09-E4F4-422B-8DEB-9ACB43CC3347}" dt="2024-12-20T21:52:53.089" v="11" actId="1076"/>
      <pc:docMkLst>
        <pc:docMk/>
      </pc:docMkLst>
      <pc:sldChg chg="modSp mod">
        <pc:chgData name="Walker, Emma" userId="78042fed-3b5b-41c2-b1a5-1fe470dc51b0" providerId="ADAL" clId="{0C68EC09-E4F4-422B-8DEB-9ACB43CC3347}" dt="2024-12-20T21:52:25.549" v="1" actId="20577"/>
        <pc:sldMkLst>
          <pc:docMk/>
          <pc:sldMk cId="3065760421" sldId="664"/>
        </pc:sldMkLst>
        <pc:spChg chg="mod">
          <ac:chgData name="Walker, Emma" userId="78042fed-3b5b-41c2-b1a5-1fe470dc51b0" providerId="ADAL" clId="{0C68EC09-E4F4-422B-8DEB-9ACB43CC3347}" dt="2024-12-20T21:52:25.549" v="1" actId="20577"/>
          <ac:spMkLst>
            <pc:docMk/>
            <pc:sldMk cId="3065760421" sldId="664"/>
            <ac:spMk id="7" creationId="{58F73DDF-9A24-81BA-B0E6-DD6DD882184F}"/>
          </ac:spMkLst>
        </pc:spChg>
      </pc:sldChg>
      <pc:sldChg chg="modSp mod modNotesTx">
        <pc:chgData name="Walker, Emma" userId="78042fed-3b5b-41c2-b1a5-1fe470dc51b0" providerId="ADAL" clId="{0C68EC09-E4F4-422B-8DEB-9ACB43CC3347}" dt="2024-12-20T21:52:38.865" v="9" actId="20577"/>
        <pc:sldMkLst>
          <pc:docMk/>
          <pc:sldMk cId="1769100264" sldId="686"/>
        </pc:sldMkLst>
      </pc:sldChg>
      <pc:sldChg chg="modSp mod">
        <pc:chgData name="Walker, Emma" userId="78042fed-3b5b-41c2-b1a5-1fe470dc51b0" providerId="ADAL" clId="{0C68EC09-E4F4-422B-8DEB-9ACB43CC3347}" dt="2024-12-20T21:52:53.089" v="11" actId="1076"/>
        <pc:sldMkLst>
          <pc:docMk/>
          <pc:sldMk cId="209402510" sldId="690"/>
        </pc:sldMkLst>
        <pc:spChg chg="mod">
          <ac:chgData name="Walker, Emma" userId="78042fed-3b5b-41c2-b1a5-1fe470dc51b0" providerId="ADAL" clId="{0C68EC09-E4F4-422B-8DEB-9ACB43CC3347}" dt="2024-12-20T21:52:48.422" v="10" actId="1076"/>
          <ac:spMkLst>
            <pc:docMk/>
            <pc:sldMk cId="209402510" sldId="690"/>
            <ac:spMk id="5" creationId="{103E2503-E277-0C5C-D869-D8DC387025CF}"/>
          </ac:spMkLst>
        </pc:spChg>
        <pc:spChg chg="mod">
          <ac:chgData name="Walker, Emma" userId="78042fed-3b5b-41c2-b1a5-1fe470dc51b0" providerId="ADAL" clId="{0C68EC09-E4F4-422B-8DEB-9ACB43CC3347}" dt="2024-12-20T21:52:53.089" v="11" actId="1076"/>
          <ac:spMkLst>
            <pc:docMk/>
            <pc:sldMk cId="209402510" sldId="690"/>
            <ac:spMk id="7" creationId="{753653A3-662F-4EFE-662A-5F755FDEE84F}"/>
          </ac:spMkLst>
        </pc:spChg>
        <pc:picChg chg="mod">
          <ac:chgData name="Walker, Emma" userId="78042fed-3b5b-41c2-b1a5-1fe470dc51b0" providerId="ADAL" clId="{0C68EC09-E4F4-422B-8DEB-9ACB43CC3347}" dt="2024-12-20T21:52:53.089" v="11" actId="1076"/>
          <ac:picMkLst>
            <pc:docMk/>
            <pc:sldMk cId="209402510" sldId="690"/>
            <ac:picMk id="26" creationId="{774585FE-2D48-7CDB-C2DB-F74A52074459}"/>
          </ac:picMkLst>
        </pc:picChg>
      </pc:sldChg>
    </pc:docChg>
  </pc:docChgLst>
  <pc:docChgLst>
    <pc:chgData name="Elsell, Adam" userId="4b5b85db-77c1-44c9-a8d6-e10bf1cb52c2" providerId="ADAL" clId="{962F0699-245C-4973-A442-62616B021446}"/>
    <pc:docChg chg="custSel addSld delSld modSld modMainMaster">
      <pc:chgData name="Elsell, Adam" userId="4b5b85db-77c1-44c9-a8d6-e10bf1cb52c2" providerId="ADAL" clId="{962F0699-245C-4973-A442-62616B021446}" dt="2025-02-18T20:24:13.985" v="39"/>
      <pc:docMkLst>
        <pc:docMk/>
      </pc:docMkLst>
      <pc:sldChg chg="addSp delSp modSp mod">
        <pc:chgData name="Elsell, Adam" userId="4b5b85db-77c1-44c9-a8d6-e10bf1cb52c2" providerId="ADAL" clId="{962F0699-245C-4973-A442-62616B021446}" dt="2025-02-18T15:36:12.756" v="8"/>
        <pc:sldMkLst>
          <pc:docMk/>
          <pc:sldMk cId="1012904221" sldId="662"/>
        </pc:sldMkLst>
        <pc:spChg chg="add mod">
          <ac:chgData name="Elsell, Adam" userId="4b5b85db-77c1-44c9-a8d6-e10bf1cb52c2" providerId="ADAL" clId="{962F0699-245C-4973-A442-62616B021446}" dt="2025-02-18T15:36:06.260" v="7"/>
          <ac:spMkLst>
            <pc:docMk/>
            <pc:sldMk cId="1012904221" sldId="662"/>
            <ac:spMk id="3" creationId="{6A57D462-3786-FB24-7FAE-D8ED0E04329C}"/>
          </ac:spMkLst>
        </pc:spChg>
        <pc:spChg chg="add mod">
          <ac:chgData name="Elsell, Adam" userId="4b5b85db-77c1-44c9-a8d6-e10bf1cb52c2" providerId="ADAL" clId="{962F0699-245C-4973-A442-62616B021446}" dt="2025-02-18T15:36:06.260" v="7"/>
          <ac:spMkLst>
            <pc:docMk/>
            <pc:sldMk cId="1012904221" sldId="662"/>
            <ac:spMk id="8" creationId="{9ABC9DB6-7366-67FC-882F-9D2B61E8F535}"/>
          </ac:spMkLst>
        </pc:spChg>
        <pc:spChg chg="add mod">
          <ac:chgData name="Elsell, Adam" userId="4b5b85db-77c1-44c9-a8d6-e10bf1cb52c2" providerId="ADAL" clId="{962F0699-245C-4973-A442-62616B021446}" dt="2025-02-18T15:36:06.260" v="7"/>
          <ac:spMkLst>
            <pc:docMk/>
            <pc:sldMk cId="1012904221" sldId="662"/>
            <ac:spMk id="12" creationId="{F4A5AE34-92B9-E0EF-22DF-B633D88ED88B}"/>
          </ac:spMkLst>
        </pc:spChg>
        <pc:picChg chg="add mod">
          <ac:chgData name="Elsell, Adam" userId="4b5b85db-77c1-44c9-a8d6-e10bf1cb52c2" providerId="ADAL" clId="{962F0699-245C-4973-A442-62616B021446}" dt="2025-02-18T15:36:12.756" v="8"/>
          <ac:picMkLst>
            <pc:docMk/>
            <pc:sldMk cId="1012904221" sldId="662"/>
            <ac:picMk id="15" creationId="{05DBDF60-4A61-4AB7-60CC-5F92E4EED947}"/>
          </ac:picMkLst>
        </pc:picChg>
      </pc:sldChg>
      <pc:sldChg chg="addSp delSp modSp mod">
        <pc:chgData name="Elsell, Adam" userId="4b5b85db-77c1-44c9-a8d6-e10bf1cb52c2" providerId="ADAL" clId="{962F0699-245C-4973-A442-62616B021446}" dt="2025-02-18T15:36:37.502" v="13"/>
        <pc:sldMkLst>
          <pc:docMk/>
          <pc:sldMk cId="3065760421" sldId="664"/>
        </pc:sldMkLst>
        <pc:spChg chg="add mod">
          <ac:chgData name="Elsell, Adam" userId="4b5b85db-77c1-44c9-a8d6-e10bf1cb52c2" providerId="ADAL" clId="{962F0699-245C-4973-A442-62616B021446}" dt="2025-02-18T15:36:37.502" v="13"/>
          <ac:spMkLst>
            <pc:docMk/>
            <pc:sldMk cId="3065760421" sldId="664"/>
            <ac:spMk id="2" creationId="{FD5D53CA-83D7-528E-ADB2-9F1BCBCC927E}"/>
          </ac:spMkLst>
        </pc:spChg>
        <pc:spChg chg="add mod">
          <ac:chgData name="Elsell, Adam" userId="4b5b85db-77c1-44c9-a8d6-e10bf1cb52c2" providerId="ADAL" clId="{962F0699-245C-4973-A442-62616B021446}" dt="2025-02-18T15:36:37.502" v="13"/>
          <ac:spMkLst>
            <pc:docMk/>
            <pc:sldMk cId="3065760421" sldId="664"/>
            <ac:spMk id="6" creationId="{323C18F4-A0E2-103B-5830-68465286ADEC}"/>
          </ac:spMkLst>
        </pc:spChg>
        <pc:spChg chg="add mod">
          <ac:chgData name="Elsell, Adam" userId="4b5b85db-77c1-44c9-a8d6-e10bf1cb52c2" providerId="ADAL" clId="{962F0699-245C-4973-A442-62616B021446}" dt="2025-02-18T15:36:37.502" v="13"/>
          <ac:spMkLst>
            <pc:docMk/>
            <pc:sldMk cId="3065760421" sldId="664"/>
            <ac:spMk id="17" creationId="{6615D75E-883A-4C25-FE6E-D908DEE3B745}"/>
          </ac:spMkLst>
        </pc:spChg>
        <pc:spChg chg="add mod">
          <ac:chgData name="Elsell, Adam" userId="4b5b85db-77c1-44c9-a8d6-e10bf1cb52c2" providerId="ADAL" clId="{962F0699-245C-4973-A442-62616B021446}" dt="2025-02-18T15:36:37.502" v="13"/>
          <ac:spMkLst>
            <pc:docMk/>
            <pc:sldMk cId="3065760421" sldId="664"/>
            <ac:spMk id="21" creationId="{08A71589-813D-F193-0AC9-F10ED314CD26}"/>
          </ac:spMkLst>
        </pc:spChg>
        <pc:spChg chg="add mod">
          <ac:chgData name="Elsell, Adam" userId="4b5b85db-77c1-44c9-a8d6-e10bf1cb52c2" providerId="ADAL" clId="{962F0699-245C-4973-A442-62616B021446}" dt="2025-02-18T15:36:37.502" v="13"/>
          <ac:spMkLst>
            <pc:docMk/>
            <pc:sldMk cId="3065760421" sldId="664"/>
            <ac:spMk id="22" creationId="{4E372070-DDB9-28BA-E9D1-ECFA3978EF06}"/>
          </ac:spMkLst>
        </pc:spChg>
        <pc:spChg chg="add mod">
          <ac:chgData name="Elsell, Adam" userId="4b5b85db-77c1-44c9-a8d6-e10bf1cb52c2" providerId="ADAL" clId="{962F0699-245C-4973-A442-62616B021446}" dt="2025-02-18T15:36:37.502" v="13"/>
          <ac:spMkLst>
            <pc:docMk/>
            <pc:sldMk cId="3065760421" sldId="664"/>
            <ac:spMk id="23" creationId="{D103F9AC-D683-E8E6-DCF6-E14950B20870}"/>
          </ac:spMkLst>
        </pc:spChg>
        <pc:picChg chg="add mod">
          <ac:chgData name="Elsell, Adam" userId="4b5b85db-77c1-44c9-a8d6-e10bf1cb52c2" providerId="ADAL" clId="{962F0699-245C-4973-A442-62616B021446}" dt="2025-02-18T15:36:37.502" v="13"/>
          <ac:picMkLst>
            <pc:docMk/>
            <pc:sldMk cId="3065760421" sldId="664"/>
            <ac:picMk id="20" creationId="{39A7F4BC-909C-BF43-B5D3-A524BEF18C5D}"/>
          </ac:picMkLst>
        </pc:picChg>
      </pc:sldChg>
      <pc:sldChg chg="del">
        <pc:chgData name="Elsell, Adam" userId="4b5b85db-77c1-44c9-a8d6-e10bf1cb52c2" providerId="ADAL" clId="{962F0699-245C-4973-A442-62616B021446}" dt="2025-02-18T15:37:06.796" v="17" actId="47"/>
        <pc:sldMkLst>
          <pc:docMk/>
          <pc:sldMk cId="2445466799" sldId="670"/>
        </pc:sldMkLst>
      </pc:sldChg>
      <pc:sldChg chg="del">
        <pc:chgData name="Elsell, Adam" userId="4b5b85db-77c1-44c9-a8d6-e10bf1cb52c2" providerId="ADAL" clId="{962F0699-245C-4973-A442-62616B021446}" dt="2025-02-18T15:37:06.041" v="16" actId="47"/>
        <pc:sldMkLst>
          <pc:docMk/>
          <pc:sldMk cId="2277401543" sldId="672"/>
        </pc:sldMkLst>
      </pc:sldChg>
      <pc:sldChg chg="del">
        <pc:chgData name="Elsell, Adam" userId="4b5b85db-77c1-44c9-a8d6-e10bf1cb52c2" providerId="ADAL" clId="{962F0699-245C-4973-A442-62616B021446}" dt="2025-02-18T15:37:07.512" v="18" actId="47"/>
        <pc:sldMkLst>
          <pc:docMk/>
          <pc:sldMk cId="2813025953" sldId="674"/>
        </pc:sldMkLst>
      </pc:sldChg>
      <pc:sldChg chg="del">
        <pc:chgData name="Elsell, Adam" userId="4b5b85db-77c1-44c9-a8d6-e10bf1cb52c2" providerId="ADAL" clId="{962F0699-245C-4973-A442-62616B021446}" dt="2025-02-18T15:37:08.813" v="19" actId="47"/>
        <pc:sldMkLst>
          <pc:docMk/>
          <pc:sldMk cId="2743037187" sldId="682"/>
        </pc:sldMkLst>
      </pc:sldChg>
      <pc:sldChg chg="del">
        <pc:chgData name="Elsell, Adam" userId="4b5b85db-77c1-44c9-a8d6-e10bf1cb52c2" providerId="ADAL" clId="{962F0699-245C-4973-A442-62616B021446}" dt="2025-02-18T15:37:10.023" v="20" actId="47"/>
        <pc:sldMkLst>
          <pc:docMk/>
          <pc:sldMk cId="4090305741" sldId="684"/>
        </pc:sldMkLst>
      </pc:sldChg>
      <pc:sldChg chg="del">
        <pc:chgData name="Elsell, Adam" userId="4b5b85db-77c1-44c9-a8d6-e10bf1cb52c2" providerId="ADAL" clId="{962F0699-245C-4973-A442-62616B021446}" dt="2025-02-18T15:37:05.402" v="15" actId="47"/>
        <pc:sldMkLst>
          <pc:docMk/>
          <pc:sldMk cId="1639671693" sldId="685"/>
        </pc:sldMkLst>
      </pc:sldChg>
      <pc:sldChg chg="del">
        <pc:chgData name="Elsell, Adam" userId="4b5b85db-77c1-44c9-a8d6-e10bf1cb52c2" providerId="ADAL" clId="{962F0699-245C-4973-A442-62616B021446}" dt="2025-02-18T15:37:27.749" v="23" actId="47"/>
        <pc:sldMkLst>
          <pc:docMk/>
          <pc:sldMk cId="1769100264" sldId="686"/>
        </pc:sldMkLst>
      </pc:sldChg>
      <pc:sldChg chg="addSp delSp modSp mod">
        <pc:chgData name="Elsell, Adam" userId="4b5b85db-77c1-44c9-a8d6-e10bf1cb52c2" providerId="ADAL" clId="{962F0699-245C-4973-A442-62616B021446}" dt="2025-02-18T15:37:50.569" v="27" actId="167"/>
        <pc:sldMkLst>
          <pc:docMk/>
          <pc:sldMk cId="209402510" sldId="690"/>
        </pc:sldMkLst>
        <pc:spChg chg="add mod ord">
          <ac:chgData name="Elsell, Adam" userId="4b5b85db-77c1-44c9-a8d6-e10bf1cb52c2" providerId="ADAL" clId="{962F0699-245C-4973-A442-62616B021446}" dt="2025-02-18T15:37:48.604" v="26" actId="167"/>
          <ac:spMkLst>
            <pc:docMk/>
            <pc:sldMk cId="209402510" sldId="690"/>
            <ac:spMk id="8" creationId="{A16B060F-60D5-5E1C-8F92-6472D307D353}"/>
          </ac:spMkLst>
        </pc:spChg>
        <pc:spChg chg="mod">
          <ac:chgData name="Elsell, Adam" userId="4b5b85db-77c1-44c9-a8d6-e10bf1cb52c2" providerId="ADAL" clId="{962F0699-245C-4973-A442-62616B021446}" dt="2025-02-18T15:37:46.325" v="25"/>
          <ac:spMkLst>
            <pc:docMk/>
            <pc:sldMk cId="209402510" sldId="690"/>
            <ac:spMk id="11" creationId="{46132BDC-DE07-4E4A-D343-42281EFA198F}"/>
          </ac:spMkLst>
        </pc:spChg>
        <pc:spChg chg="mod">
          <ac:chgData name="Elsell, Adam" userId="4b5b85db-77c1-44c9-a8d6-e10bf1cb52c2" providerId="ADAL" clId="{962F0699-245C-4973-A442-62616B021446}" dt="2025-02-18T15:37:46.325" v="25"/>
          <ac:spMkLst>
            <pc:docMk/>
            <pc:sldMk cId="209402510" sldId="690"/>
            <ac:spMk id="12" creationId="{6EF6E7DE-817D-DCEB-30FD-1115B23DAEE5}"/>
          </ac:spMkLst>
        </pc:spChg>
        <pc:spChg chg="mod">
          <ac:chgData name="Elsell, Adam" userId="4b5b85db-77c1-44c9-a8d6-e10bf1cb52c2" providerId="ADAL" clId="{962F0699-245C-4973-A442-62616B021446}" dt="2025-02-18T15:37:46.325" v="25"/>
          <ac:spMkLst>
            <pc:docMk/>
            <pc:sldMk cId="209402510" sldId="690"/>
            <ac:spMk id="13" creationId="{2A5A3010-5E76-D594-396C-E1FB57728EB5}"/>
          </ac:spMkLst>
        </pc:spChg>
        <pc:grpChg chg="add mod">
          <ac:chgData name="Elsell, Adam" userId="4b5b85db-77c1-44c9-a8d6-e10bf1cb52c2" providerId="ADAL" clId="{962F0699-245C-4973-A442-62616B021446}" dt="2025-02-18T15:37:46.325" v="25"/>
          <ac:grpSpMkLst>
            <pc:docMk/>
            <pc:sldMk cId="209402510" sldId="690"/>
            <ac:grpSpMk id="10" creationId="{23B2E436-7D28-BD47-E5EF-739ADEAAE6FF}"/>
          </ac:grpSpMkLst>
        </pc:grpChg>
        <pc:picChg chg="ord">
          <ac:chgData name="Elsell, Adam" userId="4b5b85db-77c1-44c9-a8d6-e10bf1cb52c2" providerId="ADAL" clId="{962F0699-245C-4973-A442-62616B021446}" dt="2025-02-18T15:37:50.569" v="27" actId="167"/>
          <ac:picMkLst>
            <pc:docMk/>
            <pc:sldMk cId="209402510" sldId="690"/>
            <ac:picMk id="9" creationId="{545E5D65-3AE7-A021-A54D-3C46D1D5C054}"/>
          </ac:picMkLst>
        </pc:picChg>
        <pc:picChg chg="mod">
          <ac:chgData name="Elsell, Adam" userId="4b5b85db-77c1-44c9-a8d6-e10bf1cb52c2" providerId="ADAL" clId="{962F0699-245C-4973-A442-62616B021446}" dt="2025-02-18T15:37:46.325" v="25"/>
          <ac:picMkLst>
            <pc:docMk/>
            <pc:sldMk cId="209402510" sldId="690"/>
            <ac:picMk id="14" creationId="{B0C49805-0AA5-353D-A548-6AC9C96E3865}"/>
          </ac:picMkLst>
        </pc:picChg>
      </pc:sldChg>
      <pc:sldChg chg="addSp delSp modSp mod">
        <pc:chgData name="Elsell, Adam" userId="4b5b85db-77c1-44c9-a8d6-e10bf1cb52c2" providerId="ADAL" clId="{962F0699-245C-4973-A442-62616B021446}" dt="2025-02-18T15:38:12.799" v="31"/>
        <pc:sldMkLst>
          <pc:docMk/>
          <pc:sldMk cId="872019544" sldId="691"/>
        </pc:sldMkLst>
        <pc:spChg chg="add mod">
          <ac:chgData name="Elsell, Adam" userId="4b5b85db-77c1-44c9-a8d6-e10bf1cb52c2" providerId="ADAL" clId="{962F0699-245C-4973-A442-62616B021446}" dt="2025-02-18T15:38:12.799" v="31"/>
          <ac:spMkLst>
            <pc:docMk/>
            <pc:sldMk cId="872019544" sldId="691"/>
            <ac:spMk id="23" creationId="{2CF66D0C-5F0C-A148-10DD-01B99D2C3C34}"/>
          </ac:spMkLst>
        </pc:spChg>
        <pc:spChg chg="mod">
          <ac:chgData name="Elsell, Adam" userId="4b5b85db-77c1-44c9-a8d6-e10bf1cb52c2" providerId="ADAL" clId="{962F0699-245C-4973-A442-62616B021446}" dt="2025-02-18T15:38:12.799" v="31"/>
          <ac:spMkLst>
            <pc:docMk/>
            <pc:sldMk cId="872019544" sldId="691"/>
            <ac:spMk id="26" creationId="{07C6ABDA-6935-084E-D224-87F4E4D78F7D}"/>
          </ac:spMkLst>
        </pc:spChg>
        <pc:spChg chg="mod">
          <ac:chgData name="Elsell, Adam" userId="4b5b85db-77c1-44c9-a8d6-e10bf1cb52c2" providerId="ADAL" clId="{962F0699-245C-4973-A442-62616B021446}" dt="2025-02-18T15:38:12.799" v="31"/>
          <ac:spMkLst>
            <pc:docMk/>
            <pc:sldMk cId="872019544" sldId="691"/>
            <ac:spMk id="27" creationId="{AB435C64-0AD2-CEF1-8269-34FB5393A8E9}"/>
          </ac:spMkLst>
        </pc:spChg>
        <pc:spChg chg="mod">
          <ac:chgData name="Elsell, Adam" userId="4b5b85db-77c1-44c9-a8d6-e10bf1cb52c2" providerId="ADAL" clId="{962F0699-245C-4973-A442-62616B021446}" dt="2025-02-18T15:38:12.799" v="31"/>
          <ac:spMkLst>
            <pc:docMk/>
            <pc:sldMk cId="872019544" sldId="691"/>
            <ac:spMk id="28" creationId="{37A4CE6B-FE04-63EE-F7DA-F5C7E4386D34}"/>
          </ac:spMkLst>
        </pc:spChg>
        <pc:grpChg chg="add mod">
          <ac:chgData name="Elsell, Adam" userId="4b5b85db-77c1-44c9-a8d6-e10bf1cb52c2" providerId="ADAL" clId="{962F0699-245C-4973-A442-62616B021446}" dt="2025-02-18T15:38:12.799" v="31"/>
          <ac:grpSpMkLst>
            <pc:docMk/>
            <pc:sldMk cId="872019544" sldId="691"/>
            <ac:grpSpMk id="24" creationId="{EB7DDCAB-B122-09EF-48CB-C320E3B228A1}"/>
          </ac:grpSpMkLst>
        </pc:grpChg>
        <pc:picChg chg="mod">
          <ac:chgData name="Elsell, Adam" userId="4b5b85db-77c1-44c9-a8d6-e10bf1cb52c2" providerId="ADAL" clId="{962F0699-245C-4973-A442-62616B021446}" dt="2025-02-18T15:38:12.799" v="31"/>
          <ac:picMkLst>
            <pc:docMk/>
            <pc:sldMk cId="872019544" sldId="691"/>
            <ac:picMk id="25" creationId="{AB86C0D6-9C2F-B343-AC2C-F239E06C4C02}"/>
          </ac:picMkLst>
        </pc:picChg>
      </pc:sldChg>
      <pc:sldChg chg="del">
        <pc:chgData name="Elsell, Adam" userId="4b5b85db-77c1-44c9-a8d6-e10bf1cb52c2" providerId="ADAL" clId="{962F0699-245C-4973-A442-62616B021446}" dt="2025-02-18T15:38:48.784" v="33" actId="47"/>
        <pc:sldMkLst>
          <pc:docMk/>
          <pc:sldMk cId="2338130291" sldId="693"/>
        </pc:sldMkLst>
      </pc:sldChg>
      <pc:sldChg chg="del">
        <pc:chgData name="Elsell, Adam" userId="4b5b85db-77c1-44c9-a8d6-e10bf1cb52c2" providerId="ADAL" clId="{962F0699-245C-4973-A442-62616B021446}" dt="2025-02-18T15:38:49.570" v="34" actId="47"/>
        <pc:sldMkLst>
          <pc:docMk/>
          <pc:sldMk cId="3124409032" sldId="694"/>
        </pc:sldMkLst>
      </pc:sldChg>
      <pc:sldChg chg="del">
        <pc:chgData name="Elsell, Adam" userId="4b5b85db-77c1-44c9-a8d6-e10bf1cb52c2" providerId="ADAL" clId="{962F0699-245C-4973-A442-62616B021446}" dt="2025-02-18T15:38:50.158" v="35" actId="47"/>
        <pc:sldMkLst>
          <pc:docMk/>
          <pc:sldMk cId="2531652168" sldId="698"/>
        </pc:sldMkLst>
      </pc:sldChg>
      <pc:sldChg chg="del">
        <pc:chgData name="Elsell, Adam" userId="4b5b85db-77c1-44c9-a8d6-e10bf1cb52c2" providerId="ADAL" clId="{962F0699-245C-4973-A442-62616B021446}" dt="2025-02-18T15:38:51.219" v="36" actId="47"/>
        <pc:sldMkLst>
          <pc:docMk/>
          <pc:sldMk cId="1553210687" sldId="699"/>
        </pc:sldMkLst>
      </pc:sldChg>
      <pc:sldChg chg="add del">
        <pc:chgData name="Elsell, Adam" userId="4b5b85db-77c1-44c9-a8d6-e10bf1cb52c2" providerId="ADAL" clId="{962F0699-245C-4973-A442-62616B021446}" dt="2025-02-18T15:38:53.455" v="38" actId="47"/>
        <pc:sldMkLst>
          <pc:docMk/>
          <pc:sldMk cId="3726198657" sldId="701"/>
        </pc:sldMkLst>
      </pc:sldChg>
      <pc:sldChg chg="del">
        <pc:chgData name="Elsell, Adam" userId="4b5b85db-77c1-44c9-a8d6-e10bf1cb52c2" providerId="ADAL" clId="{962F0699-245C-4973-A442-62616B021446}" dt="2025-02-18T15:38:52.356" v="37" actId="47"/>
        <pc:sldMkLst>
          <pc:docMk/>
          <pc:sldMk cId="3401910889" sldId="704"/>
        </pc:sldMkLst>
      </pc:sldChg>
      <pc:sldChg chg="add">
        <pc:chgData name="Elsell, Adam" userId="4b5b85db-77c1-44c9-a8d6-e10bf1cb52c2" providerId="ADAL" clId="{962F0699-245C-4973-A442-62616B021446}" dt="2025-02-18T15:37:02.914" v="14"/>
        <pc:sldMkLst>
          <pc:docMk/>
          <pc:sldMk cId="2423585037" sldId="705"/>
        </pc:sldMkLst>
      </pc:sldChg>
      <pc:sldChg chg="add">
        <pc:chgData name="Elsell, Adam" userId="4b5b85db-77c1-44c9-a8d6-e10bf1cb52c2" providerId="ADAL" clId="{962F0699-245C-4973-A442-62616B021446}" dt="2025-02-18T15:37:02.914" v="14"/>
        <pc:sldMkLst>
          <pc:docMk/>
          <pc:sldMk cId="3494396472" sldId="706"/>
        </pc:sldMkLst>
      </pc:sldChg>
      <pc:sldChg chg="add">
        <pc:chgData name="Elsell, Adam" userId="4b5b85db-77c1-44c9-a8d6-e10bf1cb52c2" providerId="ADAL" clId="{962F0699-245C-4973-A442-62616B021446}" dt="2025-02-18T15:37:02.914" v="14"/>
        <pc:sldMkLst>
          <pc:docMk/>
          <pc:sldMk cId="2702094491" sldId="707"/>
        </pc:sldMkLst>
      </pc:sldChg>
      <pc:sldChg chg="add">
        <pc:chgData name="Elsell, Adam" userId="4b5b85db-77c1-44c9-a8d6-e10bf1cb52c2" providerId="ADAL" clId="{962F0699-245C-4973-A442-62616B021446}" dt="2025-02-18T15:37:02.914" v="14"/>
        <pc:sldMkLst>
          <pc:docMk/>
          <pc:sldMk cId="1366580617" sldId="708"/>
        </pc:sldMkLst>
      </pc:sldChg>
      <pc:sldChg chg="add setBg">
        <pc:chgData name="Elsell, Adam" userId="4b5b85db-77c1-44c9-a8d6-e10bf1cb52c2" providerId="ADAL" clId="{962F0699-245C-4973-A442-62616B021446}" dt="2025-02-18T15:37:02.914" v="14"/>
        <pc:sldMkLst>
          <pc:docMk/>
          <pc:sldMk cId="3384329305" sldId="709"/>
        </pc:sldMkLst>
      </pc:sldChg>
      <pc:sldChg chg="add">
        <pc:chgData name="Elsell, Adam" userId="4b5b85db-77c1-44c9-a8d6-e10bf1cb52c2" providerId="ADAL" clId="{962F0699-245C-4973-A442-62616B021446}" dt="2025-02-18T15:37:02.914" v="14"/>
        <pc:sldMkLst>
          <pc:docMk/>
          <pc:sldMk cId="3904692022" sldId="710"/>
        </pc:sldMkLst>
      </pc:sldChg>
      <pc:sldChg chg="addSp delSp modSp add mod modNotesTx">
        <pc:chgData name="Elsell, Adam" userId="4b5b85db-77c1-44c9-a8d6-e10bf1cb52c2" providerId="ADAL" clId="{962F0699-245C-4973-A442-62616B021446}" dt="2025-02-18T20:24:13.985" v="39"/>
        <pc:sldMkLst>
          <pc:docMk/>
          <pc:sldMk cId="1095330915" sldId="711"/>
        </pc:sldMkLst>
        <pc:spChg chg="add mod">
          <ac:chgData name="Elsell, Adam" userId="4b5b85db-77c1-44c9-a8d6-e10bf1cb52c2" providerId="ADAL" clId="{962F0699-245C-4973-A442-62616B021446}" dt="2025-02-18T15:37:24.200" v="22"/>
          <ac:spMkLst>
            <pc:docMk/>
            <pc:sldMk cId="1095330915" sldId="711"/>
            <ac:spMk id="10" creationId="{545F1A4B-C8DF-D787-4C76-056CE2D104F8}"/>
          </ac:spMkLst>
        </pc:spChg>
      </pc:sldChg>
      <pc:sldChg chg="add">
        <pc:chgData name="Elsell, Adam" userId="4b5b85db-77c1-44c9-a8d6-e10bf1cb52c2" providerId="ADAL" clId="{962F0699-245C-4973-A442-62616B021446}" dt="2025-02-18T15:38:44.897" v="32"/>
        <pc:sldMkLst>
          <pc:docMk/>
          <pc:sldMk cId="1275349278" sldId="712"/>
        </pc:sldMkLst>
      </pc:sldChg>
      <pc:sldChg chg="add">
        <pc:chgData name="Elsell, Adam" userId="4b5b85db-77c1-44c9-a8d6-e10bf1cb52c2" providerId="ADAL" clId="{962F0699-245C-4973-A442-62616B021446}" dt="2025-02-18T15:38:44.897" v="32"/>
        <pc:sldMkLst>
          <pc:docMk/>
          <pc:sldMk cId="2127610930" sldId="713"/>
        </pc:sldMkLst>
      </pc:sldChg>
      <pc:sldChg chg="add">
        <pc:chgData name="Elsell, Adam" userId="4b5b85db-77c1-44c9-a8d6-e10bf1cb52c2" providerId="ADAL" clId="{962F0699-245C-4973-A442-62616B021446}" dt="2025-02-18T15:38:44.897" v="32"/>
        <pc:sldMkLst>
          <pc:docMk/>
          <pc:sldMk cId="679006506" sldId="714"/>
        </pc:sldMkLst>
      </pc:sldChg>
      <pc:sldChg chg="add">
        <pc:chgData name="Elsell, Adam" userId="4b5b85db-77c1-44c9-a8d6-e10bf1cb52c2" providerId="ADAL" clId="{962F0699-245C-4973-A442-62616B021446}" dt="2025-02-18T15:38:44.897" v="32"/>
        <pc:sldMkLst>
          <pc:docMk/>
          <pc:sldMk cId="3471550824" sldId="715"/>
        </pc:sldMkLst>
      </pc:sldChg>
      <pc:sldMasterChg chg="delSp mod">
        <pc:chgData name="Elsell, Adam" userId="4b5b85db-77c1-44c9-a8d6-e10bf1cb52c2" providerId="ADAL" clId="{962F0699-245C-4973-A442-62616B021446}" dt="2025-02-18T15:35:47.600" v="6" actId="478"/>
        <pc:sldMasterMkLst>
          <pc:docMk/>
          <pc:sldMasterMk cId="1999103461" sldId="2147483648"/>
        </pc:sldMasterMkLst>
      </pc:sldMaster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Heaton, Patrick" userId="8f22f002-d103-4725-978e-c2abfcfcfb08" providerId="ADAL" clId="{27D87094-A19F-4B30-8B8E-F48A6E2CFB7D}"/>
    <pc:docChg chg="undo redo custSel modSld">
      <pc:chgData name="Heaton, Patrick" userId="8f22f002-d103-4725-978e-c2abfcfcfb08" providerId="ADAL" clId="{27D87094-A19F-4B30-8B8E-F48A6E2CFB7D}" dt="2025-01-20T20:59:07.378" v="29" actId="167"/>
      <pc:docMkLst>
        <pc:docMk/>
      </pc:docMkLst>
      <pc:sldChg chg="modSp mod">
        <pc:chgData name="Heaton, Patrick" userId="8f22f002-d103-4725-978e-c2abfcfcfb08" providerId="ADAL" clId="{27D87094-A19F-4B30-8B8E-F48A6E2CFB7D}" dt="2025-01-20T20:58:46.284" v="26" actId="207"/>
        <pc:sldMkLst>
          <pc:docMk/>
          <pc:sldMk cId="2445466799" sldId="670"/>
        </pc:sldMkLst>
      </pc:sldChg>
      <pc:sldChg chg="modSp mod">
        <pc:chgData name="Heaton, Patrick" userId="8f22f002-d103-4725-978e-c2abfcfcfb08" providerId="ADAL" clId="{27D87094-A19F-4B30-8B8E-F48A6E2CFB7D}" dt="2025-01-20T20:59:07.378" v="29" actId="167"/>
        <pc:sldMkLst>
          <pc:docMk/>
          <pc:sldMk cId="2813025953" sldId="674"/>
        </pc:sldMkLst>
      </pc:sldChg>
      <pc:sldChg chg="modSp mod">
        <pc:chgData name="Heaton, Patrick" userId="8f22f002-d103-4725-978e-c2abfcfcfb08" providerId="ADAL" clId="{27D87094-A19F-4B30-8B8E-F48A6E2CFB7D}" dt="2025-01-20T18:39:21.961" v="24" actId="20577"/>
        <pc:sldMkLst>
          <pc:docMk/>
          <pc:sldMk cId="2743037187" sldId="682"/>
        </pc:sldMkLst>
      </pc:sldChg>
    </pc:docChg>
  </pc:docChgLst>
  <pc:docChgLst>
    <pc:chgData name="Gibson, Thomas" userId="4b42d18a-f5dd-45ad-b5f3-020bdeec964b" providerId="ADAL" clId="{2C81CE36-F874-45CA-91C0-C46869FBFDD5}"/>
    <pc:docChg chg="modSld">
      <pc:chgData name="Gibson, Thomas" userId="4b42d18a-f5dd-45ad-b5f3-020bdeec964b" providerId="ADAL" clId="{2C81CE36-F874-45CA-91C0-C46869FBFDD5}" dt="2025-01-13T19:24:37.394" v="1" actId="14100"/>
      <pc:docMkLst>
        <pc:docMk/>
      </pc:docMkLst>
      <pc:sldChg chg="modSp mod">
        <pc:chgData name="Gibson, Thomas" userId="4b42d18a-f5dd-45ad-b5f3-020bdeec964b" providerId="ADAL" clId="{2C81CE36-F874-45CA-91C0-C46869FBFDD5}" dt="2025-01-13T19:24:37.394" v="1" actId="14100"/>
        <pc:sldMkLst>
          <pc:docMk/>
          <pc:sldMk cId="872019544" sldId="691"/>
        </pc:sldMkLst>
        <pc:spChg chg="mod">
          <ac:chgData name="Gibson, Thomas" userId="4b42d18a-f5dd-45ad-b5f3-020bdeec964b" providerId="ADAL" clId="{2C81CE36-F874-45CA-91C0-C46869FBFDD5}" dt="2025-01-13T19:24:37.394" v="1" actId="14100"/>
          <ac:spMkLst>
            <pc:docMk/>
            <pc:sldMk cId="872019544" sldId="691"/>
            <ac:spMk id="4" creationId="{03BC456D-84A7-E1E9-F065-CE38D243CD67}"/>
          </ac:spMkLst>
        </pc:spChg>
      </pc:sldChg>
    </pc:docChg>
  </pc:docChgLst>
  <pc:docChgLst>
    <pc:chgData name="Sargent, Liam" userId="1f9260e3-603e-4d07-8e60-c6df4c2f742f" providerId="ADAL" clId="{545D419B-F100-4811-8B69-340C433E6949}"/>
    <pc:docChg chg="modSld">
      <pc:chgData name="Sargent, Liam" userId="1f9260e3-603e-4d07-8e60-c6df4c2f742f" providerId="ADAL" clId="{545D419B-F100-4811-8B69-340C433E6949}" dt="2025-01-28T15:04:40.642" v="2" actId="167"/>
      <pc:docMkLst>
        <pc:docMk/>
      </pc:docMkLst>
      <pc:sldChg chg="modSp mod">
        <pc:chgData name="Sargent, Liam" userId="1f9260e3-603e-4d07-8e60-c6df4c2f742f" providerId="ADAL" clId="{545D419B-F100-4811-8B69-340C433E6949}" dt="2025-01-28T15:04:40.642" v="2" actId="167"/>
        <pc:sldMkLst>
          <pc:docMk/>
          <pc:sldMk cId="1012904221" sldId="662"/>
        </pc:sldMkLst>
        <pc:spChg chg="ord">
          <ac:chgData name="Sargent, Liam" userId="1f9260e3-603e-4d07-8e60-c6df4c2f742f" providerId="ADAL" clId="{545D419B-F100-4811-8B69-340C433E6949}" dt="2025-01-28T15:04:23.241" v="0" actId="167"/>
          <ac:spMkLst>
            <pc:docMk/>
            <pc:sldMk cId="1012904221" sldId="662"/>
            <ac:spMk id="5" creationId="{9488A1AD-40E8-CDC4-BA9D-7A79487A372F}"/>
          </ac:spMkLst>
        </pc:spChg>
        <pc:picChg chg="mod ord">
          <ac:chgData name="Sargent, Liam" userId="1f9260e3-603e-4d07-8e60-c6df4c2f742f" providerId="ADAL" clId="{545D419B-F100-4811-8B69-340C433E6949}" dt="2025-01-28T15:04:40.642" v="2" actId="167"/>
          <ac:picMkLst>
            <pc:docMk/>
            <pc:sldMk cId="1012904221" sldId="662"/>
            <ac:picMk id="4" creationId="{43FD6526-9F43-1B9A-0DA8-2DE0B2DA96BB}"/>
          </ac:picMkLst>
        </pc:picChg>
      </pc:sldChg>
    </pc:docChg>
  </pc:docChgLst>
  <pc:docChgLst>
    <pc:chgData name="Sargent, Liam" userId="1f9260e3-603e-4d07-8e60-c6df4c2f742f" providerId="ADAL" clId="{094EE4B8-A5D7-4236-8637-AE383D2B5288}"/>
    <pc:docChg chg="undo custSel delSld modSld">
      <pc:chgData name="Sargent, Liam" userId="1f9260e3-603e-4d07-8e60-c6df4c2f742f" providerId="ADAL" clId="{094EE4B8-A5D7-4236-8637-AE383D2B5288}" dt="2025-01-07T12:41:14.690" v="227" actId="207"/>
      <pc:docMkLst>
        <pc:docMk/>
      </pc:docMkLst>
      <pc:sldChg chg="addSp modSp mod">
        <pc:chgData name="Sargent, Liam" userId="1f9260e3-603e-4d07-8e60-c6df4c2f742f" providerId="ADAL" clId="{094EE4B8-A5D7-4236-8637-AE383D2B5288}" dt="2025-01-02T20:43:32.038" v="222" actId="403"/>
        <pc:sldMkLst>
          <pc:docMk/>
          <pc:sldMk cId="1012904221" sldId="662"/>
        </pc:sldMkLst>
        <pc:spChg chg="mod">
          <ac:chgData name="Sargent, Liam" userId="1f9260e3-603e-4d07-8e60-c6df4c2f742f" providerId="ADAL" clId="{094EE4B8-A5D7-4236-8637-AE383D2B5288}" dt="2025-01-02T20:43:32.038" v="222" actId="403"/>
          <ac:spMkLst>
            <pc:docMk/>
            <pc:sldMk cId="1012904221" sldId="662"/>
            <ac:spMk id="10" creationId="{A4D51050-2CCD-5127-222C-9DA382EA608D}"/>
          </ac:spMkLst>
        </pc:spChg>
      </pc:sldChg>
      <pc:sldChg chg="addSp modSp mod">
        <pc:chgData name="Sargent, Liam" userId="1f9260e3-603e-4d07-8e60-c6df4c2f742f" providerId="ADAL" clId="{094EE4B8-A5D7-4236-8637-AE383D2B5288}" dt="2024-12-18T22:57:51.247" v="14" actId="14100"/>
        <pc:sldMkLst>
          <pc:docMk/>
          <pc:sldMk cId="3065760421" sldId="664"/>
        </pc:sldMkLst>
        <pc:spChg chg="mod">
          <ac:chgData name="Sargent, Liam" userId="1f9260e3-603e-4d07-8e60-c6df4c2f742f" providerId="ADAL" clId="{094EE4B8-A5D7-4236-8637-AE383D2B5288}" dt="2024-12-18T22:57:51.247" v="14" actId="14100"/>
          <ac:spMkLst>
            <pc:docMk/>
            <pc:sldMk cId="3065760421" sldId="664"/>
            <ac:spMk id="7" creationId="{58F73DDF-9A24-81BA-B0E6-DD6DD882184F}"/>
          </ac:spMkLst>
        </pc:spChg>
      </pc:sldChg>
      <pc:sldChg chg="addSp modSp mod modNotesTx">
        <pc:chgData name="Sargent, Liam" userId="1f9260e3-603e-4d07-8e60-c6df4c2f742f" providerId="ADAL" clId="{094EE4B8-A5D7-4236-8637-AE383D2B5288}" dt="2025-01-02T20:43:43.968" v="223" actId="20577"/>
        <pc:sldMkLst>
          <pc:docMk/>
          <pc:sldMk cId="1769100264" sldId="686"/>
        </pc:sldMkLst>
      </pc:sldChg>
      <pc:sldChg chg="addSp modSp mod modNotesTx">
        <pc:chgData name="Sargent, Liam" userId="1f9260e3-603e-4d07-8e60-c6df4c2f742f" providerId="ADAL" clId="{094EE4B8-A5D7-4236-8637-AE383D2B5288}" dt="2025-01-02T20:43:56.362" v="225" actId="20577"/>
        <pc:sldMkLst>
          <pc:docMk/>
          <pc:sldMk cId="209402510" sldId="690"/>
        </pc:sldMkLst>
        <pc:spChg chg="mod">
          <ac:chgData name="Sargent, Liam" userId="1f9260e3-603e-4d07-8e60-c6df4c2f742f" providerId="ADAL" clId="{094EE4B8-A5D7-4236-8637-AE383D2B5288}" dt="2024-12-18T23:00:10.277" v="68" actId="20577"/>
          <ac:spMkLst>
            <pc:docMk/>
            <pc:sldMk cId="209402510" sldId="690"/>
            <ac:spMk id="2" creationId="{143D4D84-FA81-CD7C-C197-D507940CD5D5}"/>
          </ac:spMkLst>
        </pc:spChg>
        <pc:spChg chg="mod">
          <ac:chgData name="Sargent, Liam" userId="1f9260e3-603e-4d07-8e60-c6df4c2f742f" providerId="ADAL" clId="{094EE4B8-A5D7-4236-8637-AE383D2B5288}" dt="2024-12-18T22:59:06.509" v="39" actId="20577"/>
          <ac:spMkLst>
            <pc:docMk/>
            <pc:sldMk cId="209402510" sldId="690"/>
            <ac:spMk id="3" creationId="{50E0A811-C15A-1FB9-0B5F-83C3B51C010A}"/>
          </ac:spMkLst>
        </pc:spChg>
        <pc:spChg chg="mod">
          <ac:chgData name="Sargent, Liam" userId="1f9260e3-603e-4d07-8e60-c6df4c2f742f" providerId="ADAL" clId="{094EE4B8-A5D7-4236-8637-AE383D2B5288}" dt="2024-12-18T23:00:03.075" v="67" actId="20577"/>
          <ac:spMkLst>
            <pc:docMk/>
            <pc:sldMk cId="209402510" sldId="690"/>
            <ac:spMk id="4" creationId="{554FA509-4B55-FBFA-D6D4-DEDE7FE30BFF}"/>
          </ac:spMkLst>
        </pc:spChg>
        <pc:spChg chg="mod">
          <ac:chgData name="Sargent, Liam" userId="1f9260e3-603e-4d07-8e60-c6df4c2f742f" providerId="ADAL" clId="{094EE4B8-A5D7-4236-8637-AE383D2B5288}" dt="2024-12-18T23:00:01.153" v="66" actId="13926"/>
          <ac:spMkLst>
            <pc:docMk/>
            <pc:sldMk cId="209402510" sldId="690"/>
            <ac:spMk id="5" creationId="{103E2503-E277-0C5C-D869-D8DC387025CF}"/>
          </ac:spMkLst>
        </pc:spChg>
        <pc:spChg chg="mod">
          <ac:chgData name="Sargent, Liam" userId="1f9260e3-603e-4d07-8e60-c6df4c2f742f" providerId="ADAL" clId="{094EE4B8-A5D7-4236-8637-AE383D2B5288}" dt="2024-12-18T22:59:53.274" v="61" actId="20577"/>
          <ac:spMkLst>
            <pc:docMk/>
            <pc:sldMk cId="209402510" sldId="690"/>
            <ac:spMk id="6" creationId="{CED0E2F5-A8F0-686C-B5EF-CDBE63007415}"/>
          </ac:spMkLst>
        </pc:spChg>
        <pc:spChg chg="mod">
          <ac:chgData name="Sargent, Liam" userId="1f9260e3-603e-4d07-8e60-c6df4c2f742f" providerId="ADAL" clId="{094EE4B8-A5D7-4236-8637-AE383D2B5288}" dt="2024-12-18T22:59:54.461" v="62" actId="20577"/>
          <ac:spMkLst>
            <pc:docMk/>
            <pc:sldMk cId="209402510" sldId="690"/>
            <ac:spMk id="7" creationId="{753653A3-662F-4EFE-662A-5F755FDEE84F}"/>
          </ac:spMkLst>
        </pc:spChg>
      </pc:sldChg>
      <pc:sldChg chg="addSp modSp mod">
        <pc:chgData name="Sargent, Liam" userId="1f9260e3-603e-4d07-8e60-c6df4c2f742f" providerId="ADAL" clId="{094EE4B8-A5D7-4236-8637-AE383D2B5288}" dt="2025-01-07T12:41:14.690" v="227" actId="207"/>
        <pc:sldMkLst>
          <pc:docMk/>
          <pc:sldMk cId="872019544" sldId="691"/>
        </pc:sldMkLst>
        <pc:spChg chg="mod">
          <ac:chgData name="Sargent, Liam" userId="1f9260e3-603e-4d07-8e60-c6df4c2f742f" providerId="ADAL" clId="{094EE4B8-A5D7-4236-8637-AE383D2B5288}" dt="2024-12-18T23:01:25.461" v="105" actId="13926"/>
          <ac:spMkLst>
            <pc:docMk/>
            <pc:sldMk cId="872019544" sldId="691"/>
            <ac:spMk id="7" creationId="{E9DA7773-D6B7-FE77-F5C8-251BBA33BF57}"/>
          </ac:spMkLst>
        </pc:spChg>
        <pc:graphicFrameChg chg="mod modGraphic">
          <ac:chgData name="Sargent, Liam" userId="1f9260e3-603e-4d07-8e60-c6df4c2f742f" providerId="ADAL" clId="{094EE4B8-A5D7-4236-8637-AE383D2B5288}" dt="2024-12-19T18:58:44.765" v="214" actId="121"/>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094EE4B8-A5D7-4236-8637-AE383D2B5288}" dt="2024-12-19T18:58:50.151" v="216" actId="121"/>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094EE4B8-A5D7-4236-8637-AE383D2B5288}" dt="2025-01-07T12:41:14.690" v="227" actId="207"/>
          <ac:graphicFrameMkLst>
            <pc:docMk/>
            <pc:sldMk cId="872019544" sldId="691"/>
            <ac:graphicFrameMk id="8" creationId="{E75B49BC-BCDB-3CD6-BD2D-B538722AD536}"/>
          </ac:graphicFrameMkLst>
        </pc:graphicFrameChg>
      </pc:sldChg>
      <pc:sldChg chg="del">
        <pc:chgData name="Sargent, Liam" userId="1f9260e3-603e-4d07-8e60-c6df4c2f742f" providerId="ADAL" clId="{094EE4B8-A5D7-4236-8637-AE383D2B5288}" dt="2024-12-18T23:05:59.290" v="212" actId="47"/>
        <pc:sldMkLst>
          <pc:docMk/>
          <pc:sldMk cId="3726198657" sldId="701"/>
        </pc:sldMkLst>
      </pc:sldChg>
      <pc:sldChg chg="modNotesTx">
        <pc:chgData name="Sargent, Liam" userId="1f9260e3-603e-4d07-8e60-c6df4c2f742f" providerId="ADAL" clId="{094EE4B8-A5D7-4236-8637-AE383D2B5288}" dt="2024-12-19T12:49:25.478" v="213" actId="20577"/>
        <pc:sldMkLst>
          <pc:docMk/>
          <pc:sldMk cId="3401910889" sldId="7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a:t>
            </a:r>
            <a:r>
              <a:rPr lang="en-US" sz="1200" dirty="0">
                <a:solidFill>
                  <a:schemeClr val="bg1"/>
                </a:solidFill>
              </a:rPr>
              <a:t> Monte Vista Airpor</a:t>
            </a:r>
            <a:r>
              <a:rPr lang="en-US" sz="1200" b="0" dirty="0">
                <a:solidFill>
                  <a:schemeClr val="bg1"/>
                </a:solidFill>
              </a:rPr>
              <a:t>t </a:t>
            </a:r>
            <a:r>
              <a:rPr lang="en-US" b="0" dirty="0"/>
              <a:t>created </a:t>
            </a:r>
            <a:r>
              <a:rPr lang="en-US" sz="1200" b="0" dirty="0">
                <a:solidFill>
                  <a:schemeClr val="tx2"/>
                </a:solidFill>
              </a:rPr>
              <a:t>23</a:t>
            </a:r>
            <a:r>
              <a:rPr lang="en-US" sz="1200" b="0" i="1" u="sng" dirty="0">
                <a:solidFill>
                  <a:schemeClr val="tx2"/>
                </a:solidFill>
              </a:rPr>
              <a:t> </a:t>
            </a:r>
            <a:r>
              <a:rPr lang="en-US" b="0" dirty="0"/>
              <a:t>jobs earning </a:t>
            </a:r>
            <a:r>
              <a:rPr lang="en-US" sz="1200" b="0" dirty="0">
                <a:solidFill>
                  <a:schemeClr val="tx2"/>
                </a:solidFill>
              </a:rPr>
              <a:t>$886K </a:t>
            </a:r>
            <a:r>
              <a:rPr lang="en-US" b="0" dirty="0"/>
              <a:t>in payroll, contributed </a:t>
            </a:r>
            <a:r>
              <a:rPr lang="en-US" sz="1200" b="0" dirty="0">
                <a:solidFill>
                  <a:schemeClr val="tx2"/>
                </a:solidFill>
              </a:rPr>
              <a:t>$1.3M </a:t>
            </a:r>
            <a:r>
              <a:rPr lang="en-US" b="0" dirty="0"/>
              <a:t>in value added and generated </a:t>
            </a:r>
            <a:r>
              <a:rPr lang="en-US" sz="1200" b="0" dirty="0">
                <a:solidFill>
                  <a:schemeClr val="tx2"/>
                </a:solidFill>
              </a:rPr>
              <a:t>$2.4M </a:t>
            </a:r>
            <a:r>
              <a:rPr lang="en-US" b="0" dirty="0"/>
              <a:t>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a:t>
            </a:r>
            <a:r>
              <a:rPr lang="en-US"/>
              <a:t>of </a:t>
            </a:r>
            <a:r>
              <a:rPr lang="en-US">
                <a:solidFill>
                  <a:schemeClr val="bg1"/>
                </a:solidFill>
              </a:rPr>
              <a:t>Monte Vista Airport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6744102"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Monte Vista Airport (MVI)</a:t>
            </a:r>
            <a:b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6A57D462-3786-FB24-7FAE-D8ED0E04329C}"/>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9ABC9DB6-7366-67FC-882F-9D2B61E8F535}"/>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F4A5AE34-92B9-E0EF-22DF-B633D88ED88B}"/>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05DBDF60-4A61-4AB7-60CC-5F92E4EED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A16B060F-60D5-5E1C-8F92-6472D307D353}"/>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415247" cy="1477328"/>
          </a:xfrm>
        </p:spPr>
        <p:txBody>
          <a:bodyPr/>
          <a:lstStyle/>
          <a:p>
            <a:r>
              <a:rPr lang="en-US" sz="3600" dirty="0">
                <a:solidFill>
                  <a:schemeClr val="bg1"/>
                </a:solidFill>
              </a:rPr>
              <a:t>Monte Vista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MVI.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29" y="3276644"/>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23 </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14913" y="2072858"/>
            <a:ext cx="3125081" cy="861774"/>
          </a:xfrm>
          <a:prstGeom prst="rect">
            <a:avLst/>
          </a:prstGeom>
          <a:noFill/>
        </p:spPr>
        <p:txBody>
          <a:bodyPr wrap="square">
            <a:spAutoFit/>
          </a:bodyPr>
          <a:lstStyle/>
          <a:p>
            <a:pPr algn="ctr"/>
            <a:r>
              <a:rPr lang="en-US" sz="3200" b="1" dirty="0">
                <a:solidFill>
                  <a:schemeClr val="tx2"/>
                </a:solidFill>
              </a:rPr>
              <a:t>$886K </a:t>
            </a: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$1.3M </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5" y="4829210"/>
            <a:ext cx="3125081" cy="861774"/>
          </a:xfrm>
          <a:prstGeom prst="rect">
            <a:avLst/>
          </a:prstGeom>
          <a:noFill/>
        </p:spPr>
        <p:txBody>
          <a:bodyPr wrap="square">
            <a:spAutoFit/>
          </a:bodyPr>
          <a:lstStyle/>
          <a:p>
            <a:pPr algn="ctr"/>
            <a:r>
              <a:rPr lang="en-US" sz="3200" b="1" dirty="0">
                <a:solidFill>
                  <a:schemeClr val="tx2"/>
                </a:solidFill>
              </a:rPr>
              <a:t>$2.4M </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23B2E436-7D28-BD47-E5EF-739ADEAAE6FF}"/>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46132BDC-DE07-4E4A-D343-42281EFA198F}"/>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EF6E7DE-817D-DCEB-30FD-1115B23DAEE5}"/>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2A5A3010-5E76-D594-396C-E1FB57728EB5}"/>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B0C49805-0AA5-353D-A548-6AC9C96E38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2"/>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Monte Vista Airport (MVI)</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596855840"/>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15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2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3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$463,000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$124,000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$187,000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$587,000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$187,000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$350,000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$1,093,000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$365,000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$585,000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4217947577"/>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$123,000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$214,000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$85,000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$91,000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89337569"/>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20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$773,000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$1,123,000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$2,044,000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3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$389,000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23</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$886,000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$1,345,000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$2,433,000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23" name="Freeform: Shape 22">
            <a:extLst>
              <a:ext uri="{FF2B5EF4-FFF2-40B4-BE49-F238E27FC236}">
                <a16:creationId xmlns:a16="http://schemas.microsoft.com/office/drawing/2014/main" id="{2CF66D0C-5F0C-A148-10DD-01B99D2C3C3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EB7DDCAB-B122-09EF-48CB-C320E3B228A1}"/>
              </a:ext>
            </a:extLst>
          </p:cNvPr>
          <p:cNvGrpSpPr/>
          <p:nvPr/>
        </p:nvGrpSpPr>
        <p:grpSpPr>
          <a:xfrm>
            <a:off x="8591550" y="6140449"/>
            <a:ext cx="3263267" cy="755126"/>
            <a:chOff x="8591550" y="6140449"/>
            <a:chExt cx="3263267" cy="755126"/>
          </a:xfrm>
        </p:grpSpPr>
        <p:pic>
          <p:nvPicPr>
            <p:cNvPr id="25" name="Picture 24" descr="A black background with white text&#10;&#10;Description automatically generated">
              <a:extLst>
                <a:ext uri="{FF2B5EF4-FFF2-40B4-BE49-F238E27FC236}">
                  <a16:creationId xmlns:a16="http://schemas.microsoft.com/office/drawing/2014/main" id="{AB86C0D6-9C2F-B343-AC2C-F239E06C4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6" name="Freeform: Shape 25">
              <a:extLst>
                <a:ext uri="{FF2B5EF4-FFF2-40B4-BE49-F238E27FC236}">
                  <a16:creationId xmlns:a16="http://schemas.microsoft.com/office/drawing/2014/main" id="{07C6ABDA-6935-084E-D224-87F4E4D78F7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AB435C64-0AD2-CEF1-8269-34FB5393A8E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Slide Number Placeholder 1">
              <a:extLst>
                <a:ext uri="{FF2B5EF4-FFF2-40B4-BE49-F238E27FC236}">
                  <a16:creationId xmlns:a16="http://schemas.microsoft.com/office/drawing/2014/main" id="{37A4CE6B-FE04-63EE-F7DA-F5C7E4386D3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27534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127610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679006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47155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536228"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Monte Vista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FD5D53CA-83D7-528E-ADB2-9F1BCBCC927E}"/>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323C18F4-A0E2-103B-5830-68465286ADEC}"/>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615D75E-883A-4C25-FE6E-D908DEE3B745}"/>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39A7F4BC-909C-BF43-B5D3-A524BEF18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08A71589-813D-F193-0AC9-F10ED314CD26}"/>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E372070-DDB9-28BA-E9D1-ECFA3978EF0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D103F9AC-D683-E8E6-DCF6-E14950B20870}"/>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242358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494396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2702094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366580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384329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90469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655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545F1A4B-C8DF-D787-4C76-056CE2D104F8}"/>
              </a:ext>
            </a:extLst>
          </p:cNvPr>
          <p:cNvSpPr txBox="1">
            <a:spLocks/>
          </p:cNvSpPr>
          <p:nvPr/>
        </p:nvSpPr>
        <p:spPr>
          <a:xfrm>
            <a:off x="1425849" y="3180263"/>
            <a:ext cx="9722443"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p>
          <a:p>
            <a:r>
              <a:rPr lang="en-US" dirty="0">
                <a:solidFill>
                  <a:schemeClr val="bg1"/>
                </a:solidFill>
              </a:rPr>
              <a:t>Monte Vista Airport (MVI)</a:t>
            </a:r>
          </a:p>
        </p:txBody>
      </p:sp>
    </p:spTree>
    <p:extLst>
      <p:ext uri="{BB962C8B-B14F-4D97-AF65-F5344CB8AC3E}">
        <p14:creationId xmlns:p14="http://schemas.microsoft.com/office/powerpoint/2010/main" val="1095330915"/>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1740</Words>
  <Application>Microsoft Office PowerPoint</Application>
  <PresentationFormat>Widescreen</PresentationFormat>
  <Paragraphs>211</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Monte Vista Airport Total Impacts</vt:lpstr>
      <vt:lpstr>Monte Vista Airport (MVI) Total Impacts</vt:lpstr>
      <vt:lpstr>PowerPoint Presentation</vt:lpstr>
      <vt:lpstr>Total Statewide Impacts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1</cp:revision>
  <cp:lastPrinted>2020-12-09T17:38:03Z</cp:lastPrinted>
  <dcterms:created xsi:type="dcterms:W3CDTF">2020-11-18T01:53:46Z</dcterms:created>
  <dcterms:modified xsi:type="dcterms:W3CDTF">2025-02-21T15:49:08Z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