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72" autoAdjust="0"/>
  </p:normalViewPr>
  <p:slideViewPr>
    <p:cSldViewPr snapToGrid="0">
      <p:cViewPr varScale="1">
        <p:scale>
          <a:sx n="91" d="100"/>
          <a:sy n="91" d="100"/>
        </p:scale>
        <p:origin x="12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argent, Liam" userId="1f9260e3-603e-4d07-8e60-c6df4c2f742f" providerId="ADAL" clId="{F88358EB-38CC-4BF9-A4EF-BC853FE78631}"/>
    <pc:docChg chg="modSld">
      <pc:chgData name="Sargent, Liam" userId="1f9260e3-603e-4d07-8e60-c6df4c2f742f" providerId="ADAL" clId="{F88358EB-38CC-4BF9-A4EF-BC853FE78631}" dt="2025-01-28T15:02:06.171" v="2" actId="167"/>
      <pc:docMkLst>
        <pc:docMk/>
      </pc:docMkLst>
      <pc:sldChg chg="modSp mod">
        <pc:chgData name="Sargent, Liam" userId="1f9260e3-603e-4d07-8e60-c6df4c2f742f" providerId="ADAL" clId="{F88358EB-38CC-4BF9-A4EF-BC853FE78631}" dt="2025-01-28T15:02:06.171" v="2" actId="167"/>
        <pc:sldMkLst>
          <pc:docMk/>
          <pc:sldMk cId="1012904221" sldId="662"/>
        </pc:sldMkLst>
        <pc:spChg chg="ord">
          <ac:chgData name="Sargent, Liam" userId="1f9260e3-603e-4d07-8e60-c6df4c2f742f" providerId="ADAL" clId="{F88358EB-38CC-4BF9-A4EF-BC853FE78631}" dt="2025-01-28T15:01:28.482" v="0" actId="167"/>
          <ac:spMkLst>
            <pc:docMk/>
            <pc:sldMk cId="1012904221" sldId="662"/>
            <ac:spMk id="5" creationId="{9488A1AD-40E8-CDC4-BA9D-7A79487A372F}"/>
          </ac:spMkLst>
        </pc:spChg>
        <pc:picChg chg="mod ord">
          <ac:chgData name="Sargent, Liam" userId="1f9260e3-603e-4d07-8e60-c6df4c2f742f" providerId="ADAL" clId="{F88358EB-38CC-4BF9-A4EF-BC853FE78631}" dt="2025-01-28T15:02:06.171" v="2" actId="167"/>
          <ac:picMkLst>
            <pc:docMk/>
            <pc:sldMk cId="1012904221" sldId="662"/>
            <ac:picMk id="4" creationId="{43FD6526-9F43-1B9A-0DA8-2DE0B2DA96BB}"/>
          </ac:picMkLst>
        </pc:picChg>
      </pc:sldChg>
    </pc:docChg>
  </pc:docChgLst>
  <pc:docChgLst>
    <pc:chgData name="Twyerould, Georgia" userId="c5f12d84-a565-49cc-a09e-264d14d764cd" providerId="ADAL" clId="{8FEA004E-6D28-4DA1-A36F-B146D20A5771}"/>
    <pc:docChg chg="custSel modSld">
      <pc:chgData name="Twyerould, Georgia" userId="c5f12d84-a565-49cc-a09e-264d14d764cd" providerId="ADAL" clId="{8FEA004E-6D28-4DA1-A36F-B146D20A5771}" dt="2025-01-10T02:15:13.660" v="36" actId="478"/>
      <pc:docMkLst>
        <pc:docMk/>
      </pc:docMkLst>
      <pc:sldChg chg="modNotesTx">
        <pc:chgData name="Twyerould, Georgia" userId="c5f12d84-a565-49cc-a09e-264d14d764cd" providerId="ADAL" clId="{8FEA004E-6D28-4DA1-A36F-B146D20A5771}" dt="2025-01-10T02:12:22.507" v="8" actId="20577"/>
        <pc:sldMkLst>
          <pc:docMk/>
          <pc:sldMk cId="2813025953" sldId="674"/>
        </pc:sldMkLst>
      </pc:sldChg>
      <pc:sldChg chg="modNotesTx">
        <pc:chgData name="Twyerould, Georgia" userId="c5f12d84-a565-49cc-a09e-264d14d764cd" providerId="ADAL" clId="{8FEA004E-6D28-4DA1-A36F-B146D20A5771}" dt="2025-01-10T02:12:32.217" v="11" actId="20577"/>
        <pc:sldMkLst>
          <pc:docMk/>
          <pc:sldMk cId="4090305741" sldId="684"/>
        </pc:sldMkLst>
      </pc:sldChg>
      <pc:sldChg chg="delSp mod">
        <pc:chgData name="Twyerould, Georgia" userId="c5f12d84-a565-49cc-a09e-264d14d764cd" providerId="ADAL" clId="{8FEA004E-6D28-4DA1-A36F-B146D20A5771}" dt="2025-01-10T02:12:09.897" v="0" actId="478"/>
        <pc:sldMkLst>
          <pc:docMk/>
          <pc:sldMk cId="1639671693" sldId="685"/>
        </pc:sldMkLst>
      </pc:sldChg>
      <pc:sldChg chg="modSp mod">
        <pc:chgData name="Twyerould, Georgia" userId="c5f12d84-a565-49cc-a09e-264d14d764cd" providerId="ADAL" clId="{8FEA004E-6D28-4DA1-A36F-B146D20A5771}" dt="2025-01-10T02:13:06.951" v="22" actId="20577"/>
        <pc:sldMkLst>
          <pc:docMk/>
          <pc:sldMk cId="209402510" sldId="690"/>
        </pc:sldMkLst>
        <pc:spChg chg="mod">
          <ac:chgData name="Twyerould, Georgia" userId="c5f12d84-a565-49cc-a09e-264d14d764cd" providerId="ADAL" clId="{8FEA004E-6D28-4DA1-A36F-B146D20A5771}" dt="2025-01-10T02:12:55.173" v="20" actId="1035"/>
          <ac:spMkLst>
            <pc:docMk/>
            <pc:sldMk cId="209402510" sldId="690"/>
            <ac:spMk id="5" creationId="{103E2503-E277-0C5C-D869-D8DC387025CF}"/>
          </ac:spMkLst>
        </pc:spChg>
        <pc:spChg chg="mod">
          <ac:chgData name="Twyerould, Georgia" userId="c5f12d84-a565-49cc-a09e-264d14d764cd" providerId="ADAL" clId="{8FEA004E-6D28-4DA1-A36F-B146D20A5771}" dt="2025-01-10T02:13:06.951" v="22" actId="20577"/>
          <ac:spMkLst>
            <pc:docMk/>
            <pc:sldMk cId="209402510" sldId="690"/>
            <ac:spMk id="6" creationId="{CED0E2F5-A8F0-686C-B5EF-CDBE63007415}"/>
          </ac:spMkLst>
        </pc:spChg>
      </pc:sldChg>
      <pc:sldChg chg="modSp mod">
        <pc:chgData name="Twyerould, Georgia" userId="c5f12d84-a565-49cc-a09e-264d14d764cd" providerId="ADAL" clId="{8FEA004E-6D28-4DA1-A36F-B146D20A5771}" dt="2025-01-10T02:14:32.952" v="35" actId="20577"/>
        <pc:sldMkLst>
          <pc:docMk/>
          <pc:sldMk cId="872019544" sldId="691"/>
        </pc:sldMkLst>
        <pc:graphicFrameChg chg="modGraphic">
          <ac:chgData name="Twyerould, Georgia" userId="c5f12d84-a565-49cc-a09e-264d14d764cd" providerId="ADAL" clId="{8FEA004E-6D28-4DA1-A36F-B146D20A5771}" dt="2025-01-10T02:14:32.952" v="35" actId="20577"/>
          <ac:graphicFrameMkLst>
            <pc:docMk/>
            <pc:sldMk cId="872019544" sldId="691"/>
            <ac:graphicFrameMk id="5" creationId="{A3025FE3-AB0D-E88B-BC7C-A4BD0111DAEE}"/>
          </ac:graphicFrameMkLst>
        </pc:graphicFrameChg>
      </pc:sldChg>
      <pc:sldChg chg="delSp mod">
        <pc:chgData name="Twyerould, Georgia" userId="c5f12d84-a565-49cc-a09e-264d14d764cd" providerId="ADAL" clId="{8FEA004E-6D28-4DA1-A36F-B146D20A5771}" dt="2025-01-10T02:15:13.660" v="36" actId="478"/>
        <pc:sldMkLst>
          <pc:docMk/>
          <pc:sldMk cId="2338130291" sldId="693"/>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51DF757C-F8B9-48A4-B2C4-45A4C615F3BB}"/>
    <pc:docChg chg="undo custSel delSld modSld">
      <pc:chgData name="Sargent, Liam" userId="1f9260e3-603e-4d07-8e60-c6df4c2f742f" providerId="ADAL" clId="{51DF757C-F8B9-48A4-B2C4-45A4C615F3BB}" dt="2025-01-07T12:39:45.209" v="207" actId="207"/>
      <pc:docMkLst>
        <pc:docMk/>
      </pc:docMkLst>
      <pc:sldChg chg="addSp modSp mod">
        <pc:chgData name="Sargent, Liam" userId="1f9260e3-603e-4d07-8e60-c6df4c2f742f" providerId="ADAL" clId="{51DF757C-F8B9-48A4-B2C4-45A4C615F3BB}" dt="2024-12-19T12:38:44.958" v="9" actId="14100"/>
        <pc:sldMkLst>
          <pc:docMk/>
          <pc:sldMk cId="1012904221" sldId="662"/>
        </pc:sldMkLst>
        <pc:spChg chg="mod">
          <ac:chgData name="Sargent, Liam" userId="1f9260e3-603e-4d07-8e60-c6df4c2f742f" providerId="ADAL" clId="{51DF757C-F8B9-48A4-B2C4-45A4C615F3BB}" dt="2024-12-19T12:38:44.958" v="9" actId="14100"/>
          <ac:spMkLst>
            <pc:docMk/>
            <pc:sldMk cId="1012904221" sldId="662"/>
            <ac:spMk id="10" creationId="{A4D51050-2CCD-5127-222C-9DA382EA608D}"/>
          </ac:spMkLst>
        </pc:spChg>
      </pc:sldChg>
      <pc:sldChg chg="addSp modSp mod">
        <pc:chgData name="Sargent, Liam" userId="1f9260e3-603e-4d07-8e60-c6df4c2f742f" providerId="ADAL" clId="{51DF757C-F8B9-48A4-B2C4-45A4C615F3BB}" dt="2024-12-19T12:39:03.689" v="15" actId="14100"/>
        <pc:sldMkLst>
          <pc:docMk/>
          <pc:sldMk cId="3065760421" sldId="664"/>
        </pc:sldMkLst>
        <pc:spChg chg="mod">
          <ac:chgData name="Sargent, Liam" userId="1f9260e3-603e-4d07-8e60-c6df4c2f742f" providerId="ADAL" clId="{51DF757C-F8B9-48A4-B2C4-45A4C615F3BB}" dt="2024-12-19T12:39:03.689" v="15" actId="14100"/>
          <ac:spMkLst>
            <pc:docMk/>
            <pc:sldMk cId="3065760421" sldId="664"/>
            <ac:spMk id="7" creationId="{58F73DDF-9A24-81BA-B0E6-DD6DD882184F}"/>
          </ac:spMkLst>
        </pc:spChg>
      </pc:sldChg>
      <pc:sldChg chg="addSp modSp mod modNotesTx">
        <pc:chgData name="Sargent, Liam" userId="1f9260e3-603e-4d07-8e60-c6df4c2f742f" providerId="ADAL" clId="{51DF757C-F8B9-48A4-B2C4-45A4C615F3BB}" dt="2025-01-02T20:36:36.162" v="198" actId="20577"/>
        <pc:sldMkLst>
          <pc:docMk/>
          <pc:sldMk cId="1769100264" sldId="686"/>
        </pc:sldMkLst>
      </pc:sldChg>
      <pc:sldChg chg="addSp modSp mod modNotesTx">
        <pc:chgData name="Sargent, Liam" userId="1f9260e3-603e-4d07-8e60-c6df4c2f742f" providerId="ADAL" clId="{51DF757C-F8B9-48A4-B2C4-45A4C615F3BB}" dt="2025-01-02T20:36:48.518" v="205" actId="20577"/>
        <pc:sldMkLst>
          <pc:docMk/>
          <pc:sldMk cId="209402510" sldId="690"/>
        </pc:sldMkLst>
        <pc:spChg chg="mod">
          <ac:chgData name="Sargent, Liam" userId="1f9260e3-603e-4d07-8e60-c6df4c2f742f" providerId="ADAL" clId="{51DF757C-F8B9-48A4-B2C4-45A4C615F3BB}" dt="2024-12-19T12:39:56.575" v="36" actId="13926"/>
          <ac:spMkLst>
            <pc:docMk/>
            <pc:sldMk cId="209402510" sldId="690"/>
            <ac:spMk id="2" creationId="{143D4D84-FA81-CD7C-C197-D507940CD5D5}"/>
          </ac:spMkLst>
        </pc:spChg>
        <pc:spChg chg="mod">
          <ac:chgData name="Sargent, Liam" userId="1f9260e3-603e-4d07-8e60-c6df4c2f742f" providerId="ADAL" clId="{51DF757C-F8B9-48A4-B2C4-45A4C615F3BB}" dt="2024-12-19T12:40:02.040" v="45" actId="20577"/>
          <ac:spMkLst>
            <pc:docMk/>
            <pc:sldMk cId="209402510" sldId="690"/>
            <ac:spMk id="3" creationId="{50E0A811-C15A-1FB9-0B5F-83C3B51C010A}"/>
          </ac:spMkLst>
        </pc:spChg>
        <pc:spChg chg="mod">
          <ac:chgData name="Sargent, Liam" userId="1f9260e3-603e-4d07-8e60-c6df4c2f742f" providerId="ADAL" clId="{51DF757C-F8B9-48A4-B2C4-45A4C615F3BB}" dt="2024-12-19T12:41:24.098" v="101" actId="13926"/>
          <ac:spMkLst>
            <pc:docMk/>
            <pc:sldMk cId="209402510" sldId="690"/>
            <ac:spMk id="4" creationId="{554FA509-4B55-FBFA-D6D4-DEDE7FE30BFF}"/>
          </ac:spMkLst>
        </pc:spChg>
        <pc:spChg chg="mod">
          <ac:chgData name="Sargent, Liam" userId="1f9260e3-603e-4d07-8e60-c6df4c2f742f" providerId="ADAL" clId="{51DF757C-F8B9-48A4-B2C4-45A4C615F3BB}" dt="2024-12-19T12:41:24.098" v="101" actId="13926"/>
          <ac:spMkLst>
            <pc:docMk/>
            <pc:sldMk cId="209402510" sldId="690"/>
            <ac:spMk id="5" creationId="{103E2503-E277-0C5C-D869-D8DC387025CF}"/>
          </ac:spMkLst>
        </pc:spChg>
        <pc:spChg chg="mod">
          <ac:chgData name="Sargent, Liam" userId="1f9260e3-603e-4d07-8e60-c6df4c2f742f" providerId="ADAL" clId="{51DF757C-F8B9-48A4-B2C4-45A4C615F3BB}" dt="2024-12-19T12:41:24.098" v="101" actId="13926"/>
          <ac:spMkLst>
            <pc:docMk/>
            <pc:sldMk cId="209402510" sldId="690"/>
            <ac:spMk id="6" creationId="{CED0E2F5-A8F0-686C-B5EF-CDBE63007415}"/>
          </ac:spMkLst>
        </pc:spChg>
        <pc:spChg chg="mod">
          <ac:chgData name="Sargent, Liam" userId="1f9260e3-603e-4d07-8e60-c6df4c2f742f" providerId="ADAL" clId="{51DF757C-F8B9-48A4-B2C4-45A4C615F3BB}" dt="2024-12-19T12:41:24.098" v="101" actId="13926"/>
          <ac:spMkLst>
            <pc:docMk/>
            <pc:sldMk cId="209402510" sldId="690"/>
            <ac:spMk id="7" creationId="{753653A3-662F-4EFE-662A-5F755FDEE84F}"/>
          </ac:spMkLst>
        </pc:spChg>
      </pc:sldChg>
      <pc:sldChg chg="addSp modSp mod">
        <pc:chgData name="Sargent, Liam" userId="1f9260e3-603e-4d07-8e60-c6df4c2f742f" providerId="ADAL" clId="{51DF757C-F8B9-48A4-B2C4-45A4C615F3BB}" dt="2025-01-07T12:39:45.209" v="207" actId="207"/>
        <pc:sldMkLst>
          <pc:docMk/>
          <pc:sldMk cId="872019544" sldId="691"/>
        </pc:sldMkLst>
        <pc:spChg chg="mod">
          <ac:chgData name="Sargent, Liam" userId="1f9260e3-603e-4d07-8e60-c6df4c2f742f" providerId="ADAL" clId="{51DF757C-F8B9-48A4-B2C4-45A4C615F3BB}" dt="2024-12-19T12:41:36.166" v="105" actId="13926"/>
          <ac:spMkLst>
            <pc:docMk/>
            <pc:sldMk cId="872019544" sldId="691"/>
            <ac:spMk id="7" creationId="{E9DA7773-D6B7-FE77-F5C8-251BBA33BF57}"/>
          </ac:spMkLst>
        </pc:spChg>
        <pc:graphicFrameChg chg="mod modGraphic">
          <ac:chgData name="Sargent, Liam" userId="1f9260e3-603e-4d07-8e60-c6df4c2f742f" providerId="ADAL" clId="{51DF757C-F8B9-48A4-B2C4-45A4C615F3BB}" dt="2024-12-20T15:21:30.411" v="187" actId="121"/>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51DF757C-F8B9-48A4-B2C4-45A4C615F3BB}" dt="2024-12-20T15:21:33.916" v="188" actId="121"/>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51DF757C-F8B9-48A4-B2C4-45A4C615F3BB}" dt="2025-01-07T12:39:45.209" v="207" actId="207"/>
          <ac:graphicFrameMkLst>
            <pc:docMk/>
            <pc:sldMk cId="872019544" sldId="691"/>
            <ac:graphicFrameMk id="8" creationId="{E75B49BC-BCDB-3CD6-BD2D-B538722AD536}"/>
          </ac:graphicFrameMkLst>
        </pc:graphicFrameChg>
      </pc:sldChg>
      <pc:sldChg chg="del">
        <pc:chgData name="Sargent, Liam" userId="1f9260e3-603e-4d07-8e60-c6df4c2f742f" providerId="ADAL" clId="{51DF757C-F8B9-48A4-B2C4-45A4C615F3BB}" dt="2024-12-19T12:47:28.949" v="182" actId="47"/>
        <pc:sldMkLst>
          <pc:docMk/>
          <pc:sldMk cId="3726198657" sldId="701"/>
        </pc:sldMkLst>
      </pc:sldChg>
      <pc:sldChg chg="modNotesTx">
        <pc:chgData name="Sargent, Liam" userId="1f9260e3-603e-4d07-8e60-c6df4c2f742f" providerId="ADAL" clId="{51DF757C-F8B9-48A4-B2C4-45A4C615F3BB}" dt="2024-12-19T12:47:57.296" v="183" actId="20577"/>
        <pc:sldMkLst>
          <pc:docMk/>
          <pc:sldMk cId="3401910889" sldId="704"/>
        </pc:sldMkLst>
      </pc:sldChg>
    </pc:docChg>
  </pc:docChgLst>
  <pc:docChgLst>
    <pc:chgData name="Heaton, Patrick" userId="8f22f002-d103-4725-978e-c2abfcfcfb08" providerId="ADAL" clId="{810C1B6A-2511-416E-961B-C9E66E0B4561}"/>
    <pc:docChg chg="modSld">
      <pc:chgData name="Heaton, Patrick" userId="8f22f002-d103-4725-978e-c2abfcfcfb08" providerId="ADAL" clId="{810C1B6A-2511-416E-961B-C9E66E0B4561}" dt="2025-02-21T15:50:37.774" v="10" actId="1036"/>
      <pc:docMkLst>
        <pc:docMk/>
      </pc:docMkLst>
      <pc:sldChg chg="modSp mod">
        <pc:chgData name="Heaton, Patrick" userId="8f22f002-d103-4725-978e-c2abfcfcfb08" providerId="ADAL" clId="{810C1B6A-2511-416E-961B-C9E66E0B4561}" dt="2025-02-21T15:50:37.774" v="10" actId="1036"/>
        <pc:sldMkLst>
          <pc:docMk/>
          <pc:sldMk cId="872019544" sldId="691"/>
        </pc:sldMkLst>
        <pc:spChg chg="mod">
          <ac:chgData name="Heaton, Patrick" userId="8f22f002-d103-4725-978e-c2abfcfcfb08" providerId="ADAL" clId="{810C1B6A-2511-416E-961B-C9E66E0B4561}" dt="2025-02-21T15:50:37.774" v="10" actId="1036"/>
          <ac:spMkLst>
            <pc:docMk/>
            <pc:sldMk cId="872019544" sldId="691"/>
            <ac:spMk id="4" creationId="{03BC456D-84A7-E1E9-F065-CE38D243CD67}"/>
          </ac:spMkLst>
        </pc:spChg>
      </pc:sldChg>
      <pc:sldChg chg="modNotesTx">
        <pc:chgData name="Heaton, Patrick" userId="8f22f002-d103-4725-978e-c2abfcfcfb08" providerId="ADAL" clId="{810C1B6A-2511-416E-961B-C9E66E0B4561}" dt="2025-02-21T15:18:50.533" v="6" actId="20577"/>
        <pc:sldMkLst>
          <pc:docMk/>
          <pc:sldMk cId="1269601004" sldId="708"/>
        </pc:sldMkLst>
      </pc:sldChg>
      <pc:sldChg chg="modNotesTx">
        <pc:chgData name="Heaton, Patrick" userId="8f22f002-d103-4725-978e-c2abfcfcfb08" providerId="ADAL" clId="{810C1B6A-2511-416E-961B-C9E66E0B4561}" dt="2025-02-21T15:19:03.683" v="8" actId="20577"/>
        <pc:sldMkLst>
          <pc:docMk/>
          <pc:sldMk cId="1760166899" sldId="710"/>
        </pc:sldMkLst>
      </pc:sldChg>
      <pc:sldChg chg="modSp mod">
        <pc:chgData name="Heaton, Patrick" userId="8f22f002-d103-4725-978e-c2abfcfcfb08" providerId="ADAL" clId="{810C1B6A-2511-416E-961B-C9E66E0B4561}" dt="2025-02-21T15:50:34.067" v="9" actId="1036"/>
        <pc:sldMkLst>
          <pc:docMk/>
          <pc:sldMk cId="3986468789" sldId="711"/>
        </pc:sldMkLst>
        <pc:spChg chg="mod">
          <ac:chgData name="Heaton, Patrick" userId="8f22f002-d103-4725-978e-c2abfcfcfb08" providerId="ADAL" clId="{810C1B6A-2511-416E-961B-C9E66E0B4561}" dt="2025-02-21T15:50:34.067" v="9" actId="1036"/>
          <ac:spMkLst>
            <pc:docMk/>
            <pc:sldMk cId="3986468789" sldId="711"/>
            <ac:spMk id="6" creationId="{A358F38F-3984-82BE-7982-C61FBE74B6FD}"/>
          </ac:spMkLst>
        </pc:spChg>
      </pc:sldChg>
    </pc:docChg>
  </pc:docChgLst>
  <pc:docChgLst>
    <pc:chgData name="Gibson, Thomas" userId="4b42d18a-f5dd-45ad-b5f3-020bdeec964b" providerId="ADAL" clId="{645737F9-20F1-45CC-BDB7-BA07E7DBE589}"/>
    <pc:docChg chg="modSld">
      <pc:chgData name="Gibson, Thomas" userId="4b42d18a-f5dd-45ad-b5f3-020bdeec964b" providerId="ADAL" clId="{645737F9-20F1-45CC-BDB7-BA07E7DBE589}" dt="2025-01-13T22:29:45.075" v="0" actId="14100"/>
      <pc:docMkLst>
        <pc:docMk/>
      </pc:docMkLst>
      <pc:sldChg chg="modSp mod">
        <pc:chgData name="Gibson, Thomas" userId="4b42d18a-f5dd-45ad-b5f3-020bdeec964b" providerId="ADAL" clId="{645737F9-20F1-45CC-BDB7-BA07E7DBE589}" dt="2025-01-13T22:29:45.075" v="0" actId="14100"/>
        <pc:sldMkLst>
          <pc:docMk/>
          <pc:sldMk cId="872019544" sldId="691"/>
        </pc:sldMkLst>
        <pc:spChg chg="mod">
          <ac:chgData name="Gibson, Thomas" userId="4b42d18a-f5dd-45ad-b5f3-020bdeec964b" providerId="ADAL" clId="{645737F9-20F1-45CC-BDB7-BA07E7DBE589}" dt="2025-01-13T22:29:45.075" v="0" actId="14100"/>
          <ac:spMkLst>
            <pc:docMk/>
            <pc:sldMk cId="872019544" sldId="691"/>
            <ac:spMk id="4" creationId="{03BC456D-84A7-E1E9-F065-CE38D243CD67}"/>
          </ac:spMkLst>
        </pc:sp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B01A4291-9000-4E58-9A33-E271744AB561}"/>
    <pc:docChg chg="modSld">
      <pc:chgData name="Walker, Emma" userId="78042fed-3b5b-41c2-b1a5-1fe470dc51b0" providerId="ADAL" clId="{B01A4291-9000-4E58-9A33-E271744AB561}" dt="2025-01-21T15:23:37.054" v="7" actId="20577"/>
      <pc:docMkLst>
        <pc:docMk/>
      </pc:docMkLst>
      <pc:sldChg chg="modSp mod">
        <pc:chgData name="Walker, Emma" userId="78042fed-3b5b-41c2-b1a5-1fe470dc51b0" providerId="ADAL" clId="{B01A4291-9000-4E58-9A33-E271744AB561}" dt="2025-01-21T15:23:37.054" v="7" actId="20577"/>
        <pc:sldMkLst>
          <pc:docMk/>
          <pc:sldMk cId="2743037187" sldId="682"/>
        </pc:sldMkLst>
      </pc:sldChg>
    </pc:docChg>
  </pc:docChgLst>
  <pc:docChgLst>
    <pc:chgData name="Elsell, Adam" userId="4b5b85db-77c1-44c9-a8d6-e10bf1cb52c2" providerId="ADAL" clId="{EEC2F1D1-71DD-4DA5-8B07-E3261E0F4505}"/>
    <pc:docChg chg="custSel addSld delSld modSld modMainMaster">
      <pc:chgData name="Elsell, Adam" userId="4b5b85db-77c1-44c9-a8d6-e10bf1cb52c2" providerId="ADAL" clId="{EEC2F1D1-71DD-4DA5-8B07-E3261E0F4505}" dt="2025-02-18T20:21:55.719" v="40"/>
      <pc:docMkLst>
        <pc:docMk/>
      </pc:docMkLst>
      <pc:sldChg chg="addSp delSp modSp mod">
        <pc:chgData name="Elsell, Adam" userId="4b5b85db-77c1-44c9-a8d6-e10bf1cb52c2" providerId="ADAL" clId="{EEC2F1D1-71DD-4DA5-8B07-E3261E0F4505}" dt="2025-02-18T16:04:36.612" v="9"/>
        <pc:sldMkLst>
          <pc:docMk/>
          <pc:sldMk cId="1012904221" sldId="662"/>
        </pc:sldMkLst>
        <pc:spChg chg="add mod">
          <ac:chgData name="Elsell, Adam" userId="4b5b85db-77c1-44c9-a8d6-e10bf1cb52c2" providerId="ADAL" clId="{EEC2F1D1-71DD-4DA5-8B07-E3261E0F4505}" dt="2025-02-18T16:04:29.672" v="8"/>
          <ac:spMkLst>
            <pc:docMk/>
            <pc:sldMk cId="1012904221" sldId="662"/>
            <ac:spMk id="3" creationId="{C169E764-E438-BB37-6A43-1E48D0F67A5B}"/>
          </ac:spMkLst>
        </pc:spChg>
        <pc:spChg chg="add mod">
          <ac:chgData name="Elsell, Adam" userId="4b5b85db-77c1-44c9-a8d6-e10bf1cb52c2" providerId="ADAL" clId="{EEC2F1D1-71DD-4DA5-8B07-E3261E0F4505}" dt="2025-02-18T16:04:29.672" v="8"/>
          <ac:spMkLst>
            <pc:docMk/>
            <pc:sldMk cId="1012904221" sldId="662"/>
            <ac:spMk id="8" creationId="{DE136A9A-6AF4-2729-9E4A-08EA3764B246}"/>
          </ac:spMkLst>
        </pc:spChg>
        <pc:spChg chg="add mod">
          <ac:chgData name="Elsell, Adam" userId="4b5b85db-77c1-44c9-a8d6-e10bf1cb52c2" providerId="ADAL" clId="{EEC2F1D1-71DD-4DA5-8B07-E3261E0F4505}" dt="2025-02-18T16:04:29.672" v="8"/>
          <ac:spMkLst>
            <pc:docMk/>
            <pc:sldMk cId="1012904221" sldId="662"/>
            <ac:spMk id="12" creationId="{979C529E-1E77-FDAF-CB67-1E31E3CF3E9D}"/>
          </ac:spMkLst>
        </pc:spChg>
        <pc:picChg chg="add mod">
          <ac:chgData name="Elsell, Adam" userId="4b5b85db-77c1-44c9-a8d6-e10bf1cb52c2" providerId="ADAL" clId="{EEC2F1D1-71DD-4DA5-8B07-E3261E0F4505}" dt="2025-02-18T16:04:36.612" v="9"/>
          <ac:picMkLst>
            <pc:docMk/>
            <pc:sldMk cId="1012904221" sldId="662"/>
            <ac:picMk id="15" creationId="{A3FB7608-B3FA-4F72-877C-D3C8D7BAAFFD}"/>
          </ac:picMkLst>
        </pc:picChg>
      </pc:sldChg>
      <pc:sldChg chg="addSp delSp modSp mod">
        <pc:chgData name="Elsell, Adam" userId="4b5b85db-77c1-44c9-a8d6-e10bf1cb52c2" providerId="ADAL" clId="{EEC2F1D1-71DD-4DA5-8B07-E3261E0F4505}" dt="2025-02-18T16:05:05.986" v="15"/>
        <pc:sldMkLst>
          <pc:docMk/>
          <pc:sldMk cId="3065760421" sldId="664"/>
        </pc:sldMkLst>
        <pc:spChg chg="add mod">
          <ac:chgData name="Elsell, Adam" userId="4b5b85db-77c1-44c9-a8d6-e10bf1cb52c2" providerId="ADAL" clId="{EEC2F1D1-71DD-4DA5-8B07-E3261E0F4505}" dt="2025-02-18T16:04:56.230" v="14"/>
          <ac:spMkLst>
            <pc:docMk/>
            <pc:sldMk cId="3065760421" sldId="664"/>
            <ac:spMk id="2" creationId="{23C5F11F-67A3-C450-4C80-E30F16460B9A}"/>
          </ac:spMkLst>
        </pc:spChg>
        <pc:spChg chg="add mod">
          <ac:chgData name="Elsell, Adam" userId="4b5b85db-77c1-44c9-a8d6-e10bf1cb52c2" providerId="ADAL" clId="{EEC2F1D1-71DD-4DA5-8B07-E3261E0F4505}" dt="2025-02-18T16:04:56.230" v="14"/>
          <ac:spMkLst>
            <pc:docMk/>
            <pc:sldMk cId="3065760421" sldId="664"/>
            <ac:spMk id="6" creationId="{958D160A-02B3-4C3E-B945-3D1D6B1E88FD}"/>
          </ac:spMkLst>
        </pc:spChg>
        <pc:spChg chg="add mod">
          <ac:chgData name="Elsell, Adam" userId="4b5b85db-77c1-44c9-a8d6-e10bf1cb52c2" providerId="ADAL" clId="{EEC2F1D1-71DD-4DA5-8B07-E3261E0F4505}" dt="2025-02-18T16:04:56.230" v="14"/>
          <ac:spMkLst>
            <pc:docMk/>
            <pc:sldMk cId="3065760421" sldId="664"/>
            <ac:spMk id="17" creationId="{99933919-F031-3EDC-FDB1-0F292487BC29}"/>
          </ac:spMkLst>
        </pc:spChg>
        <pc:spChg chg="add mod">
          <ac:chgData name="Elsell, Adam" userId="4b5b85db-77c1-44c9-a8d6-e10bf1cb52c2" providerId="ADAL" clId="{EEC2F1D1-71DD-4DA5-8B07-E3261E0F4505}" dt="2025-02-18T16:05:05.986" v="15"/>
          <ac:spMkLst>
            <pc:docMk/>
            <pc:sldMk cId="3065760421" sldId="664"/>
            <ac:spMk id="21" creationId="{8BB9D0AE-550E-DF4F-4E68-464B0FF1DB03}"/>
          </ac:spMkLst>
        </pc:spChg>
        <pc:spChg chg="add mod">
          <ac:chgData name="Elsell, Adam" userId="4b5b85db-77c1-44c9-a8d6-e10bf1cb52c2" providerId="ADAL" clId="{EEC2F1D1-71DD-4DA5-8B07-E3261E0F4505}" dt="2025-02-18T16:05:05.986" v="15"/>
          <ac:spMkLst>
            <pc:docMk/>
            <pc:sldMk cId="3065760421" sldId="664"/>
            <ac:spMk id="22" creationId="{5B33B6A5-9CA1-D7B7-A8DF-192588338BC4}"/>
          </ac:spMkLst>
        </pc:spChg>
        <pc:spChg chg="add mod">
          <ac:chgData name="Elsell, Adam" userId="4b5b85db-77c1-44c9-a8d6-e10bf1cb52c2" providerId="ADAL" clId="{EEC2F1D1-71DD-4DA5-8B07-E3261E0F4505}" dt="2025-02-18T16:05:05.986" v="15"/>
          <ac:spMkLst>
            <pc:docMk/>
            <pc:sldMk cId="3065760421" sldId="664"/>
            <ac:spMk id="23" creationId="{5BDED551-75C1-CF2A-F535-D6757FCF4EDC}"/>
          </ac:spMkLst>
        </pc:spChg>
        <pc:picChg chg="add mod">
          <ac:chgData name="Elsell, Adam" userId="4b5b85db-77c1-44c9-a8d6-e10bf1cb52c2" providerId="ADAL" clId="{EEC2F1D1-71DD-4DA5-8B07-E3261E0F4505}" dt="2025-02-18T16:05:05.986" v="15"/>
          <ac:picMkLst>
            <pc:docMk/>
            <pc:sldMk cId="3065760421" sldId="664"/>
            <ac:picMk id="20" creationId="{FDF47E36-36BE-F831-49B8-BA91566F8D96}"/>
          </ac:picMkLst>
        </pc:picChg>
      </pc:sldChg>
      <pc:sldChg chg="del">
        <pc:chgData name="Elsell, Adam" userId="4b5b85db-77c1-44c9-a8d6-e10bf1cb52c2" providerId="ADAL" clId="{EEC2F1D1-71DD-4DA5-8B07-E3261E0F4505}" dt="2025-02-18T16:05:22.941" v="19" actId="47"/>
        <pc:sldMkLst>
          <pc:docMk/>
          <pc:sldMk cId="2445466799" sldId="670"/>
        </pc:sldMkLst>
      </pc:sldChg>
      <pc:sldChg chg="del">
        <pc:chgData name="Elsell, Adam" userId="4b5b85db-77c1-44c9-a8d6-e10bf1cb52c2" providerId="ADAL" clId="{EEC2F1D1-71DD-4DA5-8B07-E3261E0F4505}" dt="2025-02-18T16:05:22.126" v="18" actId="47"/>
        <pc:sldMkLst>
          <pc:docMk/>
          <pc:sldMk cId="2277401543" sldId="672"/>
        </pc:sldMkLst>
      </pc:sldChg>
      <pc:sldChg chg="del">
        <pc:chgData name="Elsell, Adam" userId="4b5b85db-77c1-44c9-a8d6-e10bf1cb52c2" providerId="ADAL" clId="{EEC2F1D1-71DD-4DA5-8B07-E3261E0F4505}" dt="2025-02-18T16:05:23.711" v="20" actId="47"/>
        <pc:sldMkLst>
          <pc:docMk/>
          <pc:sldMk cId="2813025953" sldId="674"/>
        </pc:sldMkLst>
      </pc:sldChg>
      <pc:sldChg chg="del">
        <pc:chgData name="Elsell, Adam" userId="4b5b85db-77c1-44c9-a8d6-e10bf1cb52c2" providerId="ADAL" clId="{EEC2F1D1-71DD-4DA5-8B07-E3261E0F4505}" dt="2025-02-18T16:05:24.329" v="21" actId="47"/>
        <pc:sldMkLst>
          <pc:docMk/>
          <pc:sldMk cId="2743037187" sldId="682"/>
        </pc:sldMkLst>
      </pc:sldChg>
      <pc:sldChg chg="del">
        <pc:chgData name="Elsell, Adam" userId="4b5b85db-77c1-44c9-a8d6-e10bf1cb52c2" providerId="ADAL" clId="{EEC2F1D1-71DD-4DA5-8B07-E3261E0F4505}" dt="2025-02-18T16:05:25.371" v="22" actId="47"/>
        <pc:sldMkLst>
          <pc:docMk/>
          <pc:sldMk cId="4090305741" sldId="684"/>
        </pc:sldMkLst>
      </pc:sldChg>
      <pc:sldChg chg="del">
        <pc:chgData name="Elsell, Adam" userId="4b5b85db-77c1-44c9-a8d6-e10bf1cb52c2" providerId="ADAL" clId="{EEC2F1D1-71DD-4DA5-8B07-E3261E0F4505}" dt="2025-02-18T16:05:21.232" v="17" actId="47"/>
        <pc:sldMkLst>
          <pc:docMk/>
          <pc:sldMk cId="1639671693" sldId="685"/>
        </pc:sldMkLst>
      </pc:sldChg>
      <pc:sldChg chg="del">
        <pc:chgData name="Elsell, Adam" userId="4b5b85db-77c1-44c9-a8d6-e10bf1cb52c2" providerId="ADAL" clId="{EEC2F1D1-71DD-4DA5-8B07-E3261E0F4505}" dt="2025-02-18T16:05:37.621" v="25" actId="47"/>
        <pc:sldMkLst>
          <pc:docMk/>
          <pc:sldMk cId="1769100264" sldId="686"/>
        </pc:sldMkLst>
      </pc:sldChg>
      <pc:sldChg chg="addSp delSp modSp mod">
        <pc:chgData name="Elsell, Adam" userId="4b5b85db-77c1-44c9-a8d6-e10bf1cb52c2" providerId="ADAL" clId="{EEC2F1D1-71DD-4DA5-8B07-E3261E0F4505}" dt="2025-02-18T16:05:55.300" v="29" actId="167"/>
        <pc:sldMkLst>
          <pc:docMk/>
          <pc:sldMk cId="209402510" sldId="690"/>
        </pc:sldMkLst>
        <pc:spChg chg="add mod ord">
          <ac:chgData name="Elsell, Adam" userId="4b5b85db-77c1-44c9-a8d6-e10bf1cb52c2" providerId="ADAL" clId="{EEC2F1D1-71DD-4DA5-8B07-E3261E0F4505}" dt="2025-02-18T16:05:53.120" v="28" actId="167"/>
          <ac:spMkLst>
            <pc:docMk/>
            <pc:sldMk cId="209402510" sldId="690"/>
            <ac:spMk id="8" creationId="{5E9C1B90-DF6E-9A55-E722-2784DC8C2681}"/>
          </ac:spMkLst>
        </pc:spChg>
        <pc:spChg chg="mod">
          <ac:chgData name="Elsell, Adam" userId="4b5b85db-77c1-44c9-a8d6-e10bf1cb52c2" providerId="ADAL" clId="{EEC2F1D1-71DD-4DA5-8B07-E3261E0F4505}" dt="2025-02-18T16:05:50.948" v="27"/>
          <ac:spMkLst>
            <pc:docMk/>
            <pc:sldMk cId="209402510" sldId="690"/>
            <ac:spMk id="11" creationId="{41898786-42B6-1A88-1FEF-D6C221348ADE}"/>
          </ac:spMkLst>
        </pc:spChg>
        <pc:spChg chg="mod">
          <ac:chgData name="Elsell, Adam" userId="4b5b85db-77c1-44c9-a8d6-e10bf1cb52c2" providerId="ADAL" clId="{EEC2F1D1-71DD-4DA5-8B07-E3261E0F4505}" dt="2025-02-18T16:05:50.948" v="27"/>
          <ac:spMkLst>
            <pc:docMk/>
            <pc:sldMk cId="209402510" sldId="690"/>
            <ac:spMk id="12" creationId="{197F2AC5-3461-ABAC-5060-F1E00EF1FE97}"/>
          </ac:spMkLst>
        </pc:spChg>
        <pc:spChg chg="mod">
          <ac:chgData name="Elsell, Adam" userId="4b5b85db-77c1-44c9-a8d6-e10bf1cb52c2" providerId="ADAL" clId="{EEC2F1D1-71DD-4DA5-8B07-E3261E0F4505}" dt="2025-02-18T16:05:50.948" v="27"/>
          <ac:spMkLst>
            <pc:docMk/>
            <pc:sldMk cId="209402510" sldId="690"/>
            <ac:spMk id="13" creationId="{BC0FB0E4-37EA-6F56-0CC1-6A04346B25BC}"/>
          </ac:spMkLst>
        </pc:spChg>
        <pc:grpChg chg="add mod ord">
          <ac:chgData name="Elsell, Adam" userId="4b5b85db-77c1-44c9-a8d6-e10bf1cb52c2" providerId="ADAL" clId="{EEC2F1D1-71DD-4DA5-8B07-E3261E0F4505}" dt="2025-02-18T16:05:53.120" v="28" actId="167"/>
          <ac:grpSpMkLst>
            <pc:docMk/>
            <pc:sldMk cId="209402510" sldId="690"/>
            <ac:grpSpMk id="10" creationId="{C4093B32-10DB-C307-027D-1C82707D7232}"/>
          </ac:grpSpMkLst>
        </pc:grpChg>
        <pc:picChg chg="ord">
          <ac:chgData name="Elsell, Adam" userId="4b5b85db-77c1-44c9-a8d6-e10bf1cb52c2" providerId="ADAL" clId="{EEC2F1D1-71DD-4DA5-8B07-E3261E0F4505}" dt="2025-02-18T16:05:55.300" v="29" actId="167"/>
          <ac:picMkLst>
            <pc:docMk/>
            <pc:sldMk cId="209402510" sldId="690"/>
            <ac:picMk id="9" creationId="{545E5D65-3AE7-A021-A54D-3C46D1D5C054}"/>
          </ac:picMkLst>
        </pc:picChg>
        <pc:picChg chg="mod">
          <ac:chgData name="Elsell, Adam" userId="4b5b85db-77c1-44c9-a8d6-e10bf1cb52c2" providerId="ADAL" clId="{EEC2F1D1-71DD-4DA5-8B07-E3261E0F4505}" dt="2025-02-18T16:05:50.948" v="27"/>
          <ac:picMkLst>
            <pc:docMk/>
            <pc:sldMk cId="209402510" sldId="690"/>
            <ac:picMk id="14" creationId="{34BBD5C3-75E2-6249-F1C0-9FA796E0B516}"/>
          </ac:picMkLst>
        </pc:picChg>
      </pc:sldChg>
      <pc:sldChg chg="addSp delSp modSp mod">
        <pc:chgData name="Elsell, Adam" userId="4b5b85db-77c1-44c9-a8d6-e10bf1cb52c2" providerId="ADAL" clId="{EEC2F1D1-71DD-4DA5-8B07-E3261E0F4505}" dt="2025-02-18T16:08:35.542" v="32"/>
        <pc:sldMkLst>
          <pc:docMk/>
          <pc:sldMk cId="872019544" sldId="691"/>
        </pc:sldMkLst>
        <pc:spChg chg="add mod">
          <ac:chgData name="Elsell, Adam" userId="4b5b85db-77c1-44c9-a8d6-e10bf1cb52c2" providerId="ADAL" clId="{EEC2F1D1-71DD-4DA5-8B07-E3261E0F4505}" dt="2025-02-18T16:08:35.542" v="32"/>
          <ac:spMkLst>
            <pc:docMk/>
            <pc:sldMk cId="872019544" sldId="691"/>
            <ac:spMk id="11" creationId="{9D401A72-37E9-DA43-4ECC-305AC7A4DCB1}"/>
          </ac:spMkLst>
        </pc:spChg>
        <pc:spChg chg="mod">
          <ac:chgData name="Elsell, Adam" userId="4b5b85db-77c1-44c9-a8d6-e10bf1cb52c2" providerId="ADAL" clId="{EEC2F1D1-71DD-4DA5-8B07-E3261E0F4505}" dt="2025-02-18T16:08:35.542" v="32"/>
          <ac:spMkLst>
            <pc:docMk/>
            <pc:sldMk cId="872019544" sldId="691"/>
            <ac:spMk id="14" creationId="{19880671-96AE-1A75-0BF4-E61E61BA7CF8}"/>
          </ac:spMkLst>
        </pc:spChg>
        <pc:spChg chg="mod">
          <ac:chgData name="Elsell, Adam" userId="4b5b85db-77c1-44c9-a8d6-e10bf1cb52c2" providerId="ADAL" clId="{EEC2F1D1-71DD-4DA5-8B07-E3261E0F4505}" dt="2025-02-18T16:08:35.542" v="32"/>
          <ac:spMkLst>
            <pc:docMk/>
            <pc:sldMk cId="872019544" sldId="691"/>
            <ac:spMk id="21" creationId="{BBF3DDAE-DCA7-01B7-174B-5102A7792312}"/>
          </ac:spMkLst>
        </pc:spChg>
        <pc:spChg chg="mod">
          <ac:chgData name="Elsell, Adam" userId="4b5b85db-77c1-44c9-a8d6-e10bf1cb52c2" providerId="ADAL" clId="{EEC2F1D1-71DD-4DA5-8B07-E3261E0F4505}" dt="2025-02-18T16:08:35.542" v="32"/>
          <ac:spMkLst>
            <pc:docMk/>
            <pc:sldMk cId="872019544" sldId="691"/>
            <ac:spMk id="22" creationId="{8A0ADF1A-0F3A-C370-874C-9B298F7FCD51}"/>
          </ac:spMkLst>
        </pc:spChg>
        <pc:grpChg chg="add mod">
          <ac:chgData name="Elsell, Adam" userId="4b5b85db-77c1-44c9-a8d6-e10bf1cb52c2" providerId="ADAL" clId="{EEC2F1D1-71DD-4DA5-8B07-E3261E0F4505}" dt="2025-02-18T16:08:35.542" v="32"/>
          <ac:grpSpMkLst>
            <pc:docMk/>
            <pc:sldMk cId="872019544" sldId="691"/>
            <ac:grpSpMk id="12" creationId="{FC5B6F0F-64DB-0BBA-09E7-FC0264907D2D}"/>
          </ac:grpSpMkLst>
        </pc:grpChg>
        <pc:picChg chg="mod">
          <ac:chgData name="Elsell, Adam" userId="4b5b85db-77c1-44c9-a8d6-e10bf1cb52c2" providerId="ADAL" clId="{EEC2F1D1-71DD-4DA5-8B07-E3261E0F4505}" dt="2025-02-18T16:08:35.542" v="32"/>
          <ac:picMkLst>
            <pc:docMk/>
            <pc:sldMk cId="872019544" sldId="691"/>
            <ac:picMk id="13" creationId="{18F5ADE4-898E-5B36-9952-2397669AAF39}"/>
          </ac:picMkLst>
        </pc:picChg>
      </pc:sldChg>
      <pc:sldChg chg="del">
        <pc:chgData name="Elsell, Adam" userId="4b5b85db-77c1-44c9-a8d6-e10bf1cb52c2" providerId="ADAL" clId="{EEC2F1D1-71DD-4DA5-8B07-E3261E0F4505}" dt="2025-02-18T16:08:56.491" v="34" actId="47"/>
        <pc:sldMkLst>
          <pc:docMk/>
          <pc:sldMk cId="2338130291" sldId="693"/>
        </pc:sldMkLst>
      </pc:sldChg>
      <pc:sldChg chg="del">
        <pc:chgData name="Elsell, Adam" userId="4b5b85db-77c1-44c9-a8d6-e10bf1cb52c2" providerId="ADAL" clId="{EEC2F1D1-71DD-4DA5-8B07-E3261E0F4505}" dt="2025-02-18T16:08:57.294" v="35" actId="47"/>
        <pc:sldMkLst>
          <pc:docMk/>
          <pc:sldMk cId="3124409032" sldId="694"/>
        </pc:sldMkLst>
      </pc:sldChg>
      <pc:sldChg chg="del">
        <pc:chgData name="Elsell, Adam" userId="4b5b85db-77c1-44c9-a8d6-e10bf1cb52c2" providerId="ADAL" clId="{EEC2F1D1-71DD-4DA5-8B07-E3261E0F4505}" dt="2025-02-18T16:08:58.415" v="36" actId="47"/>
        <pc:sldMkLst>
          <pc:docMk/>
          <pc:sldMk cId="2531652168" sldId="698"/>
        </pc:sldMkLst>
      </pc:sldChg>
      <pc:sldChg chg="del">
        <pc:chgData name="Elsell, Adam" userId="4b5b85db-77c1-44c9-a8d6-e10bf1cb52c2" providerId="ADAL" clId="{EEC2F1D1-71DD-4DA5-8B07-E3261E0F4505}" dt="2025-02-18T16:08:59.369" v="37" actId="47"/>
        <pc:sldMkLst>
          <pc:docMk/>
          <pc:sldMk cId="1553210687" sldId="699"/>
        </pc:sldMkLst>
      </pc:sldChg>
      <pc:sldChg chg="add del">
        <pc:chgData name="Elsell, Adam" userId="4b5b85db-77c1-44c9-a8d6-e10bf1cb52c2" providerId="ADAL" clId="{EEC2F1D1-71DD-4DA5-8B07-E3261E0F4505}" dt="2025-02-18T16:09:01.782" v="39" actId="47"/>
        <pc:sldMkLst>
          <pc:docMk/>
          <pc:sldMk cId="3726198657" sldId="701"/>
        </pc:sldMkLst>
      </pc:sldChg>
      <pc:sldChg chg="del">
        <pc:chgData name="Elsell, Adam" userId="4b5b85db-77c1-44c9-a8d6-e10bf1cb52c2" providerId="ADAL" clId="{EEC2F1D1-71DD-4DA5-8B07-E3261E0F4505}" dt="2025-02-18T16:09:00.871" v="38" actId="47"/>
        <pc:sldMkLst>
          <pc:docMk/>
          <pc:sldMk cId="3401910889" sldId="704"/>
        </pc:sldMkLst>
      </pc:sldChg>
      <pc:sldChg chg="add">
        <pc:chgData name="Elsell, Adam" userId="4b5b85db-77c1-44c9-a8d6-e10bf1cb52c2" providerId="ADAL" clId="{EEC2F1D1-71DD-4DA5-8B07-E3261E0F4505}" dt="2025-02-18T16:05:19.063" v="16"/>
        <pc:sldMkLst>
          <pc:docMk/>
          <pc:sldMk cId="357732736" sldId="705"/>
        </pc:sldMkLst>
      </pc:sldChg>
      <pc:sldChg chg="add">
        <pc:chgData name="Elsell, Adam" userId="4b5b85db-77c1-44c9-a8d6-e10bf1cb52c2" providerId="ADAL" clId="{EEC2F1D1-71DD-4DA5-8B07-E3261E0F4505}" dt="2025-02-18T16:05:19.063" v="16"/>
        <pc:sldMkLst>
          <pc:docMk/>
          <pc:sldMk cId="3448860953" sldId="706"/>
        </pc:sldMkLst>
      </pc:sldChg>
      <pc:sldChg chg="add">
        <pc:chgData name="Elsell, Adam" userId="4b5b85db-77c1-44c9-a8d6-e10bf1cb52c2" providerId="ADAL" clId="{EEC2F1D1-71DD-4DA5-8B07-E3261E0F4505}" dt="2025-02-18T16:05:19.063" v="16"/>
        <pc:sldMkLst>
          <pc:docMk/>
          <pc:sldMk cId="462610010" sldId="707"/>
        </pc:sldMkLst>
      </pc:sldChg>
      <pc:sldChg chg="add">
        <pc:chgData name="Elsell, Adam" userId="4b5b85db-77c1-44c9-a8d6-e10bf1cb52c2" providerId="ADAL" clId="{EEC2F1D1-71DD-4DA5-8B07-E3261E0F4505}" dt="2025-02-18T16:05:19.063" v="16"/>
        <pc:sldMkLst>
          <pc:docMk/>
          <pc:sldMk cId="1269601004" sldId="708"/>
        </pc:sldMkLst>
      </pc:sldChg>
      <pc:sldChg chg="add setBg">
        <pc:chgData name="Elsell, Adam" userId="4b5b85db-77c1-44c9-a8d6-e10bf1cb52c2" providerId="ADAL" clId="{EEC2F1D1-71DD-4DA5-8B07-E3261E0F4505}" dt="2025-02-18T16:05:19.063" v="16"/>
        <pc:sldMkLst>
          <pc:docMk/>
          <pc:sldMk cId="1842279258" sldId="709"/>
        </pc:sldMkLst>
      </pc:sldChg>
      <pc:sldChg chg="add">
        <pc:chgData name="Elsell, Adam" userId="4b5b85db-77c1-44c9-a8d6-e10bf1cb52c2" providerId="ADAL" clId="{EEC2F1D1-71DD-4DA5-8B07-E3261E0F4505}" dt="2025-02-18T16:05:19.063" v="16"/>
        <pc:sldMkLst>
          <pc:docMk/>
          <pc:sldMk cId="1760166899" sldId="710"/>
        </pc:sldMkLst>
      </pc:sldChg>
      <pc:sldChg chg="addSp delSp modSp add mod modNotesTx">
        <pc:chgData name="Elsell, Adam" userId="4b5b85db-77c1-44c9-a8d6-e10bf1cb52c2" providerId="ADAL" clId="{EEC2F1D1-71DD-4DA5-8B07-E3261E0F4505}" dt="2025-02-18T20:21:55.719" v="40"/>
        <pc:sldMkLst>
          <pc:docMk/>
          <pc:sldMk cId="3986468789" sldId="711"/>
        </pc:sldMkLst>
        <pc:spChg chg="add mod">
          <ac:chgData name="Elsell, Adam" userId="4b5b85db-77c1-44c9-a8d6-e10bf1cb52c2" providerId="ADAL" clId="{EEC2F1D1-71DD-4DA5-8B07-E3261E0F4505}" dt="2025-02-18T16:05:35.887" v="24"/>
          <ac:spMkLst>
            <pc:docMk/>
            <pc:sldMk cId="3986468789" sldId="711"/>
            <ac:spMk id="10" creationId="{A34DC18A-E4A2-6114-83B7-8514A115373F}"/>
          </ac:spMkLst>
        </pc:spChg>
      </pc:sldChg>
      <pc:sldChg chg="add">
        <pc:chgData name="Elsell, Adam" userId="4b5b85db-77c1-44c9-a8d6-e10bf1cb52c2" providerId="ADAL" clId="{EEC2F1D1-71DD-4DA5-8B07-E3261E0F4505}" dt="2025-02-18T16:08:53.878" v="33"/>
        <pc:sldMkLst>
          <pc:docMk/>
          <pc:sldMk cId="4075198767" sldId="712"/>
        </pc:sldMkLst>
      </pc:sldChg>
      <pc:sldChg chg="add">
        <pc:chgData name="Elsell, Adam" userId="4b5b85db-77c1-44c9-a8d6-e10bf1cb52c2" providerId="ADAL" clId="{EEC2F1D1-71DD-4DA5-8B07-E3261E0F4505}" dt="2025-02-18T16:08:53.878" v="33"/>
        <pc:sldMkLst>
          <pc:docMk/>
          <pc:sldMk cId="1276322130" sldId="713"/>
        </pc:sldMkLst>
      </pc:sldChg>
      <pc:sldChg chg="add">
        <pc:chgData name="Elsell, Adam" userId="4b5b85db-77c1-44c9-a8d6-e10bf1cb52c2" providerId="ADAL" clId="{EEC2F1D1-71DD-4DA5-8B07-E3261E0F4505}" dt="2025-02-18T16:08:53.878" v="33"/>
        <pc:sldMkLst>
          <pc:docMk/>
          <pc:sldMk cId="1057394901" sldId="714"/>
        </pc:sldMkLst>
      </pc:sldChg>
      <pc:sldChg chg="add">
        <pc:chgData name="Elsell, Adam" userId="4b5b85db-77c1-44c9-a8d6-e10bf1cb52c2" providerId="ADAL" clId="{EEC2F1D1-71DD-4DA5-8B07-E3261E0F4505}" dt="2025-02-18T16:08:53.878" v="33"/>
        <pc:sldMkLst>
          <pc:docMk/>
          <pc:sldMk cId="4183260175" sldId="715"/>
        </pc:sldMkLst>
      </pc:sldChg>
      <pc:sldChg chg="add">
        <pc:chgData name="Elsell, Adam" userId="4b5b85db-77c1-44c9-a8d6-e10bf1cb52c2" providerId="ADAL" clId="{EEC2F1D1-71DD-4DA5-8B07-E3261E0F4505}" dt="2025-02-18T16:08:53.878" v="33"/>
        <pc:sldMkLst>
          <pc:docMk/>
          <pc:sldMk cId="3156468984" sldId="716"/>
        </pc:sldMkLst>
      </pc:sldChg>
      <pc:sldMasterChg chg="delSp mod">
        <pc:chgData name="Elsell, Adam" userId="4b5b85db-77c1-44c9-a8d6-e10bf1cb52c2" providerId="ADAL" clId="{EEC2F1D1-71DD-4DA5-8B07-E3261E0F4505}" dt="2025-02-18T16:04:04.162" v="7" actId="478"/>
        <pc:sldMasterMkLst>
          <pc:docMk/>
          <pc:sldMasterMk cId="1999103461"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Limon Municipal Airport </a:t>
            </a:r>
            <a:r>
              <a:rPr lang="en-US" dirty="0"/>
              <a:t>created </a:t>
            </a:r>
            <a:r>
              <a:rPr lang="en-US" sz="1800" b="0" i="0" u="none" strike="noStrike" dirty="0">
                <a:solidFill>
                  <a:srgbClr val="000000"/>
                </a:solidFill>
                <a:effectLst/>
                <a:latin typeface="Aptos Narrow" panose="020B0004020202020204" pitchFamily="34" charset="0"/>
              </a:rPr>
              <a:t>37 </a:t>
            </a:r>
            <a:r>
              <a:rPr lang="en-US" dirty="0"/>
              <a:t>jobs earning $2.2M in payroll, contributed $3M in value added, and generated $5.1M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sz="1200" dirty="0">
                <a:solidFill>
                  <a:schemeClr val="bg1"/>
                </a:solidFill>
              </a:rPr>
              <a:t>Limon Municipal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dirty="0"/>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362689"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Limon Municipal Airport (LIC)</a:t>
            </a:r>
            <a:b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C169E764-E438-BB37-6A43-1E48D0F67A5B}"/>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DE136A9A-6AF4-2729-9E4A-08EA3764B246}"/>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979C529E-1E77-FDAF-CB67-1E31E3CF3E9D}"/>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A3FB7608-B3FA-4F72-877C-D3C8D7BAAF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5E9C1B90-DF6E-9A55-E722-2784DC8C2681}"/>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C4093B32-10DB-C307-027D-1C82707D7232}"/>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41898786-42B6-1A88-1FEF-D6C221348ADE}"/>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97F2AC5-3461-ABAC-5060-F1E00EF1FE97}"/>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BC0FB0E4-37EA-6F56-0CC1-6A04346B25BC}"/>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34BBD5C3-75E2-6249-F1C0-9FA796E0B5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483382" cy="1477328"/>
          </a:xfrm>
        </p:spPr>
        <p:txBody>
          <a:bodyPr/>
          <a:lstStyle/>
          <a:p>
            <a:r>
              <a:rPr lang="en-US" sz="3600" dirty="0">
                <a:solidFill>
                  <a:schemeClr val="bg1"/>
                </a:solidFill>
              </a:rPr>
              <a:t>Limon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LIC.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37</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73560"/>
            <a:ext cx="3125081" cy="861774"/>
          </a:xfrm>
          <a:prstGeom prst="rect">
            <a:avLst/>
          </a:prstGeom>
          <a:noFill/>
        </p:spPr>
        <p:txBody>
          <a:bodyPr wrap="square">
            <a:spAutoFit/>
          </a:bodyPr>
          <a:lstStyle/>
          <a:p>
            <a:pPr algn="ctr"/>
            <a:r>
              <a:rPr lang="en-US" sz="3200" b="1" dirty="0">
                <a:solidFill>
                  <a:schemeClr val="tx2"/>
                </a:solidFill>
              </a:rPr>
              <a:t>$2.2M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$3.0M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$5.1M</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4891"/>
            <a:ext cx="12212638" cy="68834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Limon Municipal Airport (LIC)</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958923716"/>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18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8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$1,161,000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$297,000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$484,000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$1,209,000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$401,000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$906,000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$1,938,000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$751,000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$1,516,000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452412013"/>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5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$119,000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$64,000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$64,000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$265,000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$99,000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$120,000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$474,000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$188,000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$201,000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989329357"/>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30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$1,941,000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$2,516,000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$4,206,000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7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$484,000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$863,000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37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$2,188,000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$3,000,000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$5,069,000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9D401A72-37E9-DA43-4ECC-305AC7A4DCB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FC5B6F0F-64DB-0BBA-09E7-FC0264907D2D}"/>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18F5ADE4-898E-5B36-9952-2397669AA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19880671-96AE-1A75-0BF4-E61E61BA7CF8}"/>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BF3DDAE-DCA7-01B7-174B-5102A779231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8A0ADF1A-0F3A-C370-874C-9B298F7FCD5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4075198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1276322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05739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418326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15646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7983335"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Limon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23C5F11F-67A3-C450-4C80-E30F16460B9A}"/>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958D160A-02B3-4C3E-B945-3D1D6B1E88FD}"/>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9933919-F031-3EDC-FDB1-0F292487BC29}"/>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FDF47E36-36BE-F831-49B8-BA91566F8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8BB9D0AE-550E-DF4F-4E68-464B0FF1DB03}"/>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5B33B6A5-9CA1-D7B7-A8DF-192588338BC4}"/>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5BDED551-75C1-CF2A-F535-D6757FCF4E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57732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448860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46261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26960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1842279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760166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2547"/>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A34DC18A-E4A2-6114-83B7-8514A115373F}"/>
              </a:ext>
            </a:extLst>
          </p:cNvPr>
          <p:cNvSpPr txBox="1">
            <a:spLocks/>
          </p:cNvSpPr>
          <p:nvPr/>
        </p:nvSpPr>
        <p:spPr>
          <a:xfrm>
            <a:off x="1425850" y="3180263"/>
            <a:ext cx="8893807"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br>
              <a:rPr lang="en-US" sz="4400" dirty="0">
                <a:solidFill>
                  <a:schemeClr val="bg1"/>
                </a:solidFill>
              </a:rPr>
            </a:br>
            <a:r>
              <a:rPr lang="en-US" sz="4400" dirty="0">
                <a:solidFill>
                  <a:schemeClr val="bg1"/>
                </a:solidFill>
              </a:rPr>
              <a:t>Limon Municipal Airport (LIC)</a:t>
            </a:r>
          </a:p>
        </p:txBody>
      </p:sp>
    </p:spTree>
    <p:extLst>
      <p:ext uri="{BB962C8B-B14F-4D97-AF65-F5344CB8AC3E}">
        <p14:creationId xmlns:p14="http://schemas.microsoft.com/office/powerpoint/2010/main" val="3986468789"/>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1811</Words>
  <Application>Microsoft Office PowerPoint</Application>
  <PresentationFormat>Widescreen</PresentationFormat>
  <Paragraphs>221</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Limon Municipal Airport Total Impacts</vt:lpstr>
      <vt:lpstr>Limon Municipal Airport (LIC)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1</cp:revision>
  <cp:lastPrinted>2020-12-09T17:38:03Z</cp:lastPrinted>
  <dcterms:created xsi:type="dcterms:W3CDTF">2020-11-18T01:53:46Z</dcterms:created>
  <dcterms:modified xsi:type="dcterms:W3CDTF">2025-02-21T15:50:38Z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