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898" autoAdjust="0"/>
  </p:normalViewPr>
  <p:slideViewPr>
    <p:cSldViewPr snapToGrid="0">
      <p:cViewPr varScale="1">
        <p:scale>
          <a:sx n="89" d="100"/>
          <a:sy n="89" d="100"/>
        </p:scale>
        <p:origin x="13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F7DB74E-916C-4E53-AE28-864BDDC6A18A}"/>
    <pc:docChg chg="modSld">
      <pc:chgData name="Heaton, Patrick" userId="8f22f002-d103-4725-978e-c2abfcfcfb08" providerId="ADAL" clId="{FF7DB74E-916C-4E53-AE28-864BDDC6A18A}" dt="2025-02-10T18:53:41.795" v="2" actId="1076"/>
      <pc:docMkLst>
        <pc:docMk/>
      </pc:docMkLst>
      <pc:sldChg chg="modSp mod">
        <pc:chgData name="Heaton, Patrick" userId="8f22f002-d103-4725-978e-c2abfcfcfb08" providerId="ADAL" clId="{FF7DB74E-916C-4E53-AE28-864BDDC6A18A}" dt="2025-02-10T18:53:41.795" v="2" actId="1076"/>
        <pc:sldMkLst>
          <pc:docMk/>
          <pc:sldMk cId="1012904221" sldId="662"/>
        </pc:sldMkLst>
        <pc:spChg chg="mod">
          <ac:chgData name="Heaton, Patrick" userId="8f22f002-d103-4725-978e-c2abfcfcfb08" providerId="ADAL" clId="{FF7DB74E-916C-4E53-AE28-864BDDC6A18A}" dt="2025-02-10T18:53:41.795" v="2" actId="1076"/>
          <ac:spMkLst>
            <pc:docMk/>
            <pc:sldMk cId="1012904221" sldId="662"/>
            <ac:spMk id="5" creationId="{9488A1AD-40E8-CDC4-BA9D-7A79487A372F}"/>
          </ac:spMkLst>
        </pc:spChg>
        <pc:picChg chg="mod modCrop">
          <ac:chgData name="Heaton, Patrick" userId="8f22f002-d103-4725-978e-c2abfcfcfb08" providerId="ADAL" clId="{FF7DB74E-916C-4E53-AE28-864BDDC6A18A}" dt="2025-02-10T18:53:38.809" v="1" actId="18131"/>
          <ac:picMkLst>
            <pc:docMk/>
            <pc:sldMk cId="1012904221" sldId="662"/>
            <ac:picMk id="4" creationId="{43FD6526-9F43-1B9A-0DA8-2DE0B2DA96BB}"/>
          </ac:picMkLst>
        </pc:picChg>
      </pc:sldChg>
    </pc:docChg>
  </pc:docChgLst>
  <pc:docChgLst>
    <pc:chgData name="Gibson, Thomas" userId="4b42d18a-f5dd-45ad-b5f3-020bdeec964b" providerId="ADAL" clId="{305096F5-09CF-4507-BA0A-4FDF2D54D1BE}"/>
    <pc:docChg chg="modSld">
      <pc:chgData name="Gibson, Thomas" userId="4b42d18a-f5dd-45ad-b5f3-020bdeec964b" providerId="ADAL" clId="{305096F5-09CF-4507-BA0A-4FDF2D54D1BE}" dt="2025-01-13T22:35:29.168" v="2" actId="14100"/>
      <pc:docMkLst>
        <pc:docMk/>
      </pc:docMkLst>
      <pc:sldChg chg="modSp mod">
        <pc:chgData name="Gibson, Thomas" userId="4b42d18a-f5dd-45ad-b5f3-020bdeec964b" providerId="ADAL" clId="{305096F5-09CF-4507-BA0A-4FDF2D54D1BE}" dt="2025-01-13T22:35:29.168" v="2" actId="14100"/>
        <pc:sldMkLst>
          <pc:docMk/>
          <pc:sldMk cId="872019544" sldId="691"/>
        </pc:sldMkLst>
        <pc:spChg chg="mod">
          <ac:chgData name="Gibson, Thomas" userId="4b42d18a-f5dd-45ad-b5f3-020bdeec964b" providerId="ADAL" clId="{305096F5-09CF-4507-BA0A-4FDF2D54D1BE}" dt="2025-01-13T22:35:29.168" v="2" actId="14100"/>
          <ac:spMkLst>
            <pc:docMk/>
            <pc:sldMk cId="872019544" sldId="691"/>
            <ac:spMk id="4" creationId="{03BC456D-84A7-E1E9-F065-CE38D243CD67}"/>
          </ac:spMkLst>
        </pc:spChg>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15149591-1C40-4EC0-987F-C01D3AABD1CE}"/>
    <pc:docChg chg="modSld">
      <pc:chgData name="Sargent, Liam" userId="1f9260e3-603e-4d07-8e60-c6df4c2f742f" providerId="ADAL" clId="{15149591-1C40-4EC0-987F-C01D3AABD1CE}" dt="2025-01-28T15:31:17.535" v="3" actId="167"/>
      <pc:docMkLst>
        <pc:docMk/>
      </pc:docMkLst>
      <pc:sldChg chg="modSp mod">
        <pc:chgData name="Sargent, Liam" userId="1f9260e3-603e-4d07-8e60-c6df4c2f742f" providerId="ADAL" clId="{15149591-1C40-4EC0-987F-C01D3AABD1CE}" dt="2025-01-28T15:31:17.535" v="3" actId="167"/>
        <pc:sldMkLst>
          <pc:docMk/>
          <pc:sldMk cId="1012904221" sldId="662"/>
        </pc:sldMkLst>
        <pc:spChg chg="ord">
          <ac:chgData name="Sargent, Liam" userId="1f9260e3-603e-4d07-8e60-c6df4c2f742f" providerId="ADAL" clId="{15149591-1C40-4EC0-987F-C01D3AABD1CE}" dt="2025-01-28T15:12:48.721" v="0" actId="167"/>
          <ac:spMkLst>
            <pc:docMk/>
            <pc:sldMk cId="1012904221" sldId="662"/>
            <ac:spMk id="5" creationId="{9488A1AD-40E8-CDC4-BA9D-7A79487A372F}"/>
          </ac:spMkLst>
        </pc:spChg>
        <pc:picChg chg="mod ord">
          <ac:chgData name="Sargent, Liam" userId="1f9260e3-603e-4d07-8e60-c6df4c2f742f" providerId="ADAL" clId="{15149591-1C40-4EC0-987F-C01D3AABD1CE}" dt="2025-01-28T15:31:17.535" v="3" actId="167"/>
          <ac:picMkLst>
            <pc:docMk/>
            <pc:sldMk cId="1012904221" sldId="662"/>
            <ac:picMk id="4" creationId="{43FD6526-9F43-1B9A-0DA8-2DE0B2DA96BB}"/>
          </ac:picMkLst>
        </pc:picChg>
      </pc:sldChg>
    </pc:docChg>
  </pc:docChgLst>
  <pc:docChgLst>
    <pc:chgData name="Elsell, Adam" userId="4b5b85db-77c1-44c9-a8d6-e10bf1cb52c2" providerId="ADAL" clId="{ECFC6BD1-39DE-4B90-87E5-1E8C014C0AC3}"/>
    <pc:docChg chg="custSel addSld delSld modSld modMainMaster">
      <pc:chgData name="Elsell, Adam" userId="4b5b85db-77c1-44c9-a8d6-e10bf1cb52c2" providerId="ADAL" clId="{ECFC6BD1-39DE-4B90-87E5-1E8C014C0AC3}" dt="2025-02-18T20:21:05.844" v="40" actId="20577"/>
      <pc:docMkLst>
        <pc:docMk/>
      </pc:docMkLst>
      <pc:sldChg chg="addSp delSp modSp mod">
        <pc:chgData name="Elsell, Adam" userId="4b5b85db-77c1-44c9-a8d6-e10bf1cb52c2" providerId="ADAL" clId="{ECFC6BD1-39DE-4B90-87E5-1E8C014C0AC3}" dt="2025-02-18T16:13:17.297" v="7"/>
        <pc:sldMkLst>
          <pc:docMk/>
          <pc:sldMk cId="1012904221" sldId="662"/>
        </pc:sldMkLst>
        <pc:spChg chg="add mod">
          <ac:chgData name="Elsell, Adam" userId="4b5b85db-77c1-44c9-a8d6-e10bf1cb52c2" providerId="ADAL" clId="{ECFC6BD1-39DE-4B90-87E5-1E8C014C0AC3}" dt="2025-02-18T16:13:12.632" v="6"/>
          <ac:spMkLst>
            <pc:docMk/>
            <pc:sldMk cId="1012904221" sldId="662"/>
            <ac:spMk id="3" creationId="{DAE48BFA-4E1E-EE31-DD00-4FA3BDBE7050}"/>
          </ac:spMkLst>
        </pc:spChg>
        <pc:spChg chg="add mod">
          <ac:chgData name="Elsell, Adam" userId="4b5b85db-77c1-44c9-a8d6-e10bf1cb52c2" providerId="ADAL" clId="{ECFC6BD1-39DE-4B90-87E5-1E8C014C0AC3}" dt="2025-02-18T16:13:12.632" v="6"/>
          <ac:spMkLst>
            <pc:docMk/>
            <pc:sldMk cId="1012904221" sldId="662"/>
            <ac:spMk id="8" creationId="{859BB42D-EBD0-2E0F-83EA-5F097278FAAB}"/>
          </ac:spMkLst>
        </pc:spChg>
        <pc:spChg chg="add mod">
          <ac:chgData name="Elsell, Adam" userId="4b5b85db-77c1-44c9-a8d6-e10bf1cb52c2" providerId="ADAL" clId="{ECFC6BD1-39DE-4B90-87E5-1E8C014C0AC3}" dt="2025-02-18T16:13:12.632" v="6"/>
          <ac:spMkLst>
            <pc:docMk/>
            <pc:sldMk cId="1012904221" sldId="662"/>
            <ac:spMk id="12" creationId="{EC2E0C47-F34A-5D39-BBBC-ECFA0BF0C554}"/>
          </ac:spMkLst>
        </pc:spChg>
        <pc:picChg chg="add mod">
          <ac:chgData name="Elsell, Adam" userId="4b5b85db-77c1-44c9-a8d6-e10bf1cb52c2" providerId="ADAL" clId="{ECFC6BD1-39DE-4B90-87E5-1E8C014C0AC3}" dt="2025-02-18T16:13:17.297" v="7"/>
          <ac:picMkLst>
            <pc:docMk/>
            <pc:sldMk cId="1012904221" sldId="662"/>
            <ac:picMk id="15" creationId="{8BB1ACE1-2558-892D-7559-B4F1599BB6D5}"/>
          </ac:picMkLst>
        </pc:picChg>
      </pc:sldChg>
      <pc:sldChg chg="addSp delSp modSp mod">
        <pc:chgData name="Elsell, Adam" userId="4b5b85db-77c1-44c9-a8d6-e10bf1cb52c2" providerId="ADAL" clId="{ECFC6BD1-39DE-4B90-87E5-1E8C014C0AC3}" dt="2025-02-18T16:13:39.759" v="13"/>
        <pc:sldMkLst>
          <pc:docMk/>
          <pc:sldMk cId="3065760421" sldId="664"/>
        </pc:sldMkLst>
        <pc:spChg chg="add mod">
          <ac:chgData name="Elsell, Adam" userId="4b5b85db-77c1-44c9-a8d6-e10bf1cb52c2" providerId="ADAL" clId="{ECFC6BD1-39DE-4B90-87E5-1E8C014C0AC3}" dt="2025-02-18T16:13:29.273" v="12"/>
          <ac:spMkLst>
            <pc:docMk/>
            <pc:sldMk cId="3065760421" sldId="664"/>
            <ac:spMk id="2" creationId="{EF87EA63-542A-E1FD-26EB-8CB5BE503657}"/>
          </ac:spMkLst>
        </pc:spChg>
        <pc:spChg chg="add mod">
          <ac:chgData name="Elsell, Adam" userId="4b5b85db-77c1-44c9-a8d6-e10bf1cb52c2" providerId="ADAL" clId="{ECFC6BD1-39DE-4B90-87E5-1E8C014C0AC3}" dt="2025-02-18T16:13:29.273" v="12"/>
          <ac:spMkLst>
            <pc:docMk/>
            <pc:sldMk cId="3065760421" sldId="664"/>
            <ac:spMk id="6" creationId="{8CEE474C-54E8-65B0-85D7-C5C13570421A}"/>
          </ac:spMkLst>
        </pc:spChg>
        <pc:spChg chg="add mod">
          <ac:chgData name="Elsell, Adam" userId="4b5b85db-77c1-44c9-a8d6-e10bf1cb52c2" providerId="ADAL" clId="{ECFC6BD1-39DE-4B90-87E5-1E8C014C0AC3}" dt="2025-02-18T16:13:29.273" v="12"/>
          <ac:spMkLst>
            <pc:docMk/>
            <pc:sldMk cId="3065760421" sldId="664"/>
            <ac:spMk id="17" creationId="{B7FB86D3-15CB-3A18-E941-19BD763EBF57}"/>
          </ac:spMkLst>
        </pc:spChg>
        <pc:spChg chg="add mod">
          <ac:chgData name="Elsell, Adam" userId="4b5b85db-77c1-44c9-a8d6-e10bf1cb52c2" providerId="ADAL" clId="{ECFC6BD1-39DE-4B90-87E5-1E8C014C0AC3}" dt="2025-02-18T16:13:39.759" v="13"/>
          <ac:spMkLst>
            <pc:docMk/>
            <pc:sldMk cId="3065760421" sldId="664"/>
            <ac:spMk id="21" creationId="{41DCF979-CD0E-F6AC-F916-A708CD2EDECA}"/>
          </ac:spMkLst>
        </pc:spChg>
        <pc:spChg chg="add mod">
          <ac:chgData name="Elsell, Adam" userId="4b5b85db-77c1-44c9-a8d6-e10bf1cb52c2" providerId="ADAL" clId="{ECFC6BD1-39DE-4B90-87E5-1E8C014C0AC3}" dt="2025-02-18T16:13:39.759" v="13"/>
          <ac:spMkLst>
            <pc:docMk/>
            <pc:sldMk cId="3065760421" sldId="664"/>
            <ac:spMk id="22" creationId="{84C363BA-F220-ED4F-24C1-7317B21BA83C}"/>
          </ac:spMkLst>
        </pc:spChg>
        <pc:spChg chg="add mod">
          <ac:chgData name="Elsell, Adam" userId="4b5b85db-77c1-44c9-a8d6-e10bf1cb52c2" providerId="ADAL" clId="{ECFC6BD1-39DE-4B90-87E5-1E8C014C0AC3}" dt="2025-02-18T16:13:39.759" v="13"/>
          <ac:spMkLst>
            <pc:docMk/>
            <pc:sldMk cId="3065760421" sldId="664"/>
            <ac:spMk id="23" creationId="{8FBC3353-9D9D-0DC0-C9E8-BB13356BD569}"/>
          </ac:spMkLst>
        </pc:spChg>
        <pc:picChg chg="add mod">
          <ac:chgData name="Elsell, Adam" userId="4b5b85db-77c1-44c9-a8d6-e10bf1cb52c2" providerId="ADAL" clId="{ECFC6BD1-39DE-4B90-87E5-1E8C014C0AC3}" dt="2025-02-18T16:13:39.759" v="13"/>
          <ac:picMkLst>
            <pc:docMk/>
            <pc:sldMk cId="3065760421" sldId="664"/>
            <ac:picMk id="20" creationId="{C8FBDC89-5904-0BC9-266B-3BD3F74721B0}"/>
          </ac:picMkLst>
        </pc:picChg>
      </pc:sldChg>
      <pc:sldChg chg="del">
        <pc:chgData name="Elsell, Adam" userId="4b5b85db-77c1-44c9-a8d6-e10bf1cb52c2" providerId="ADAL" clId="{ECFC6BD1-39DE-4B90-87E5-1E8C014C0AC3}" dt="2025-02-18T16:14:19.115" v="17" actId="47"/>
        <pc:sldMkLst>
          <pc:docMk/>
          <pc:sldMk cId="2445466799" sldId="670"/>
        </pc:sldMkLst>
      </pc:sldChg>
      <pc:sldChg chg="del">
        <pc:chgData name="Elsell, Adam" userId="4b5b85db-77c1-44c9-a8d6-e10bf1cb52c2" providerId="ADAL" clId="{ECFC6BD1-39DE-4B90-87E5-1E8C014C0AC3}" dt="2025-02-18T16:14:16.675" v="16" actId="47"/>
        <pc:sldMkLst>
          <pc:docMk/>
          <pc:sldMk cId="2277401543" sldId="672"/>
        </pc:sldMkLst>
      </pc:sldChg>
      <pc:sldChg chg="del">
        <pc:chgData name="Elsell, Adam" userId="4b5b85db-77c1-44c9-a8d6-e10bf1cb52c2" providerId="ADAL" clId="{ECFC6BD1-39DE-4B90-87E5-1E8C014C0AC3}" dt="2025-02-18T16:14:19.798" v="18" actId="47"/>
        <pc:sldMkLst>
          <pc:docMk/>
          <pc:sldMk cId="2813025953" sldId="674"/>
        </pc:sldMkLst>
      </pc:sldChg>
      <pc:sldChg chg="del">
        <pc:chgData name="Elsell, Adam" userId="4b5b85db-77c1-44c9-a8d6-e10bf1cb52c2" providerId="ADAL" clId="{ECFC6BD1-39DE-4B90-87E5-1E8C014C0AC3}" dt="2025-02-18T16:14:20.372" v="19" actId="47"/>
        <pc:sldMkLst>
          <pc:docMk/>
          <pc:sldMk cId="2743037187" sldId="682"/>
        </pc:sldMkLst>
      </pc:sldChg>
      <pc:sldChg chg="del">
        <pc:chgData name="Elsell, Adam" userId="4b5b85db-77c1-44c9-a8d6-e10bf1cb52c2" providerId="ADAL" clId="{ECFC6BD1-39DE-4B90-87E5-1E8C014C0AC3}" dt="2025-02-18T16:14:21.075" v="20" actId="47"/>
        <pc:sldMkLst>
          <pc:docMk/>
          <pc:sldMk cId="4090305741" sldId="684"/>
        </pc:sldMkLst>
      </pc:sldChg>
      <pc:sldChg chg="del">
        <pc:chgData name="Elsell, Adam" userId="4b5b85db-77c1-44c9-a8d6-e10bf1cb52c2" providerId="ADAL" clId="{ECFC6BD1-39DE-4B90-87E5-1E8C014C0AC3}" dt="2025-02-18T16:14:12.652" v="15" actId="47"/>
        <pc:sldMkLst>
          <pc:docMk/>
          <pc:sldMk cId="1639671693" sldId="685"/>
        </pc:sldMkLst>
      </pc:sldChg>
      <pc:sldChg chg="del">
        <pc:chgData name="Elsell, Adam" userId="4b5b85db-77c1-44c9-a8d6-e10bf1cb52c2" providerId="ADAL" clId="{ECFC6BD1-39DE-4B90-87E5-1E8C014C0AC3}" dt="2025-02-18T16:14:43.109" v="23" actId="47"/>
        <pc:sldMkLst>
          <pc:docMk/>
          <pc:sldMk cId="1769100264" sldId="686"/>
        </pc:sldMkLst>
      </pc:sldChg>
      <pc:sldChg chg="addSp delSp modSp mod">
        <pc:chgData name="Elsell, Adam" userId="4b5b85db-77c1-44c9-a8d6-e10bf1cb52c2" providerId="ADAL" clId="{ECFC6BD1-39DE-4B90-87E5-1E8C014C0AC3}" dt="2025-02-18T16:14:59.639" v="27" actId="167"/>
        <pc:sldMkLst>
          <pc:docMk/>
          <pc:sldMk cId="209402510" sldId="690"/>
        </pc:sldMkLst>
        <pc:spChg chg="add mod ord">
          <ac:chgData name="Elsell, Adam" userId="4b5b85db-77c1-44c9-a8d6-e10bf1cb52c2" providerId="ADAL" clId="{ECFC6BD1-39DE-4B90-87E5-1E8C014C0AC3}" dt="2025-02-18T16:14:57.657" v="26" actId="167"/>
          <ac:spMkLst>
            <pc:docMk/>
            <pc:sldMk cId="209402510" sldId="690"/>
            <ac:spMk id="8" creationId="{58C0A73C-43E4-2198-3490-340ED6D3B28F}"/>
          </ac:spMkLst>
        </pc:spChg>
        <pc:spChg chg="mod">
          <ac:chgData name="Elsell, Adam" userId="4b5b85db-77c1-44c9-a8d6-e10bf1cb52c2" providerId="ADAL" clId="{ECFC6BD1-39DE-4B90-87E5-1E8C014C0AC3}" dt="2025-02-18T16:14:55.240" v="25"/>
          <ac:spMkLst>
            <pc:docMk/>
            <pc:sldMk cId="209402510" sldId="690"/>
            <ac:spMk id="11" creationId="{1244E333-B841-372F-5A14-644780F16692}"/>
          </ac:spMkLst>
        </pc:spChg>
        <pc:spChg chg="mod">
          <ac:chgData name="Elsell, Adam" userId="4b5b85db-77c1-44c9-a8d6-e10bf1cb52c2" providerId="ADAL" clId="{ECFC6BD1-39DE-4B90-87E5-1E8C014C0AC3}" dt="2025-02-18T16:14:55.240" v="25"/>
          <ac:spMkLst>
            <pc:docMk/>
            <pc:sldMk cId="209402510" sldId="690"/>
            <ac:spMk id="12" creationId="{D109602D-9DA4-509D-D022-95FE20A44A2C}"/>
          </ac:spMkLst>
        </pc:spChg>
        <pc:spChg chg="mod">
          <ac:chgData name="Elsell, Adam" userId="4b5b85db-77c1-44c9-a8d6-e10bf1cb52c2" providerId="ADAL" clId="{ECFC6BD1-39DE-4B90-87E5-1E8C014C0AC3}" dt="2025-02-18T16:14:55.240" v="25"/>
          <ac:spMkLst>
            <pc:docMk/>
            <pc:sldMk cId="209402510" sldId="690"/>
            <ac:spMk id="13" creationId="{E71F722B-F11B-CFA0-305F-264156D6E177}"/>
          </ac:spMkLst>
        </pc:spChg>
        <pc:grpChg chg="add mod ord">
          <ac:chgData name="Elsell, Adam" userId="4b5b85db-77c1-44c9-a8d6-e10bf1cb52c2" providerId="ADAL" clId="{ECFC6BD1-39DE-4B90-87E5-1E8C014C0AC3}" dt="2025-02-18T16:14:57.657" v="26" actId="167"/>
          <ac:grpSpMkLst>
            <pc:docMk/>
            <pc:sldMk cId="209402510" sldId="690"/>
            <ac:grpSpMk id="10" creationId="{3E65BC14-52F6-C397-4590-4D9645D5E79D}"/>
          </ac:grpSpMkLst>
        </pc:grpChg>
        <pc:picChg chg="ord">
          <ac:chgData name="Elsell, Adam" userId="4b5b85db-77c1-44c9-a8d6-e10bf1cb52c2" providerId="ADAL" clId="{ECFC6BD1-39DE-4B90-87E5-1E8C014C0AC3}" dt="2025-02-18T16:14:59.639" v="27" actId="167"/>
          <ac:picMkLst>
            <pc:docMk/>
            <pc:sldMk cId="209402510" sldId="690"/>
            <ac:picMk id="9" creationId="{545E5D65-3AE7-A021-A54D-3C46D1D5C054}"/>
          </ac:picMkLst>
        </pc:picChg>
        <pc:picChg chg="mod">
          <ac:chgData name="Elsell, Adam" userId="4b5b85db-77c1-44c9-a8d6-e10bf1cb52c2" providerId="ADAL" clId="{ECFC6BD1-39DE-4B90-87E5-1E8C014C0AC3}" dt="2025-02-18T16:14:55.240" v="25"/>
          <ac:picMkLst>
            <pc:docMk/>
            <pc:sldMk cId="209402510" sldId="690"/>
            <ac:picMk id="14" creationId="{BAD16D4A-E3E1-D335-9E9F-EF10467178B6}"/>
          </ac:picMkLst>
        </pc:picChg>
      </pc:sldChg>
      <pc:sldChg chg="addSp delSp modSp mod">
        <pc:chgData name="Elsell, Adam" userId="4b5b85db-77c1-44c9-a8d6-e10bf1cb52c2" providerId="ADAL" clId="{ECFC6BD1-39DE-4B90-87E5-1E8C014C0AC3}" dt="2025-02-18T16:15:51.035" v="31"/>
        <pc:sldMkLst>
          <pc:docMk/>
          <pc:sldMk cId="872019544" sldId="691"/>
        </pc:sldMkLst>
        <pc:spChg chg="add mod">
          <ac:chgData name="Elsell, Adam" userId="4b5b85db-77c1-44c9-a8d6-e10bf1cb52c2" providerId="ADAL" clId="{ECFC6BD1-39DE-4B90-87E5-1E8C014C0AC3}" dt="2025-02-18T16:15:13.436" v="30"/>
          <ac:spMkLst>
            <pc:docMk/>
            <pc:sldMk cId="872019544" sldId="691"/>
            <ac:spMk id="11" creationId="{18A1B6C0-E13C-F6E5-8D28-02ACAD358AF1}"/>
          </ac:spMkLst>
        </pc:spChg>
        <pc:spChg chg="mod">
          <ac:chgData name="Elsell, Adam" userId="4b5b85db-77c1-44c9-a8d6-e10bf1cb52c2" providerId="ADAL" clId="{ECFC6BD1-39DE-4B90-87E5-1E8C014C0AC3}" dt="2025-02-18T16:15:13.436" v="30"/>
          <ac:spMkLst>
            <pc:docMk/>
            <pc:sldMk cId="872019544" sldId="691"/>
            <ac:spMk id="14" creationId="{5F85F972-A5AB-049F-41A8-4D8A746E211E}"/>
          </ac:spMkLst>
        </pc:spChg>
        <pc:spChg chg="mod">
          <ac:chgData name="Elsell, Adam" userId="4b5b85db-77c1-44c9-a8d6-e10bf1cb52c2" providerId="ADAL" clId="{ECFC6BD1-39DE-4B90-87E5-1E8C014C0AC3}" dt="2025-02-18T16:15:13.436" v="30"/>
          <ac:spMkLst>
            <pc:docMk/>
            <pc:sldMk cId="872019544" sldId="691"/>
            <ac:spMk id="21" creationId="{A4E7A96A-17B0-0FF9-7A61-CA5809A97645}"/>
          </ac:spMkLst>
        </pc:spChg>
        <pc:spChg chg="mod">
          <ac:chgData name="Elsell, Adam" userId="4b5b85db-77c1-44c9-a8d6-e10bf1cb52c2" providerId="ADAL" clId="{ECFC6BD1-39DE-4B90-87E5-1E8C014C0AC3}" dt="2025-02-18T16:15:13.436" v="30"/>
          <ac:spMkLst>
            <pc:docMk/>
            <pc:sldMk cId="872019544" sldId="691"/>
            <ac:spMk id="22" creationId="{2576AE9C-09A7-CD36-2329-3C9659958739}"/>
          </ac:spMkLst>
        </pc:spChg>
        <pc:grpChg chg="add mod">
          <ac:chgData name="Elsell, Adam" userId="4b5b85db-77c1-44c9-a8d6-e10bf1cb52c2" providerId="ADAL" clId="{ECFC6BD1-39DE-4B90-87E5-1E8C014C0AC3}" dt="2025-02-18T16:15:13.436" v="30"/>
          <ac:grpSpMkLst>
            <pc:docMk/>
            <pc:sldMk cId="872019544" sldId="691"/>
            <ac:grpSpMk id="12" creationId="{00976440-9764-E532-F3C4-9E13D8F20444}"/>
          </ac:grpSpMkLst>
        </pc:grpChg>
        <pc:picChg chg="mod">
          <ac:chgData name="Elsell, Adam" userId="4b5b85db-77c1-44c9-a8d6-e10bf1cb52c2" providerId="ADAL" clId="{ECFC6BD1-39DE-4B90-87E5-1E8C014C0AC3}" dt="2025-02-18T16:15:13.436" v="30"/>
          <ac:picMkLst>
            <pc:docMk/>
            <pc:sldMk cId="872019544" sldId="691"/>
            <ac:picMk id="13" creationId="{6646B37E-DEB4-4687-65EF-5A758009B9CF}"/>
          </ac:picMkLst>
        </pc:picChg>
      </pc:sldChg>
      <pc:sldChg chg="del">
        <pc:chgData name="Elsell, Adam" userId="4b5b85db-77c1-44c9-a8d6-e10bf1cb52c2" providerId="ADAL" clId="{ECFC6BD1-39DE-4B90-87E5-1E8C014C0AC3}" dt="2025-02-18T16:16:23.095" v="33" actId="47"/>
        <pc:sldMkLst>
          <pc:docMk/>
          <pc:sldMk cId="2338130291" sldId="693"/>
        </pc:sldMkLst>
      </pc:sldChg>
      <pc:sldChg chg="del">
        <pc:chgData name="Elsell, Adam" userId="4b5b85db-77c1-44c9-a8d6-e10bf1cb52c2" providerId="ADAL" clId="{ECFC6BD1-39DE-4B90-87E5-1E8C014C0AC3}" dt="2025-02-18T16:16:27.201" v="34" actId="47"/>
        <pc:sldMkLst>
          <pc:docMk/>
          <pc:sldMk cId="3124409032" sldId="694"/>
        </pc:sldMkLst>
      </pc:sldChg>
      <pc:sldChg chg="del">
        <pc:chgData name="Elsell, Adam" userId="4b5b85db-77c1-44c9-a8d6-e10bf1cb52c2" providerId="ADAL" clId="{ECFC6BD1-39DE-4B90-87E5-1E8C014C0AC3}" dt="2025-02-18T16:16:28.250" v="35" actId="47"/>
        <pc:sldMkLst>
          <pc:docMk/>
          <pc:sldMk cId="2531652168" sldId="698"/>
        </pc:sldMkLst>
      </pc:sldChg>
      <pc:sldChg chg="del">
        <pc:chgData name="Elsell, Adam" userId="4b5b85db-77c1-44c9-a8d6-e10bf1cb52c2" providerId="ADAL" clId="{ECFC6BD1-39DE-4B90-87E5-1E8C014C0AC3}" dt="2025-02-18T16:16:29.474" v="36" actId="47"/>
        <pc:sldMkLst>
          <pc:docMk/>
          <pc:sldMk cId="1553210687" sldId="699"/>
        </pc:sldMkLst>
      </pc:sldChg>
      <pc:sldChg chg="add del">
        <pc:chgData name="Elsell, Adam" userId="4b5b85db-77c1-44c9-a8d6-e10bf1cb52c2" providerId="ADAL" clId="{ECFC6BD1-39DE-4B90-87E5-1E8C014C0AC3}" dt="2025-02-18T16:16:32.410" v="38" actId="47"/>
        <pc:sldMkLst>
          <pc:docMk/>
          <pc:sldMk cId="3726198657" sldId="701"/>
        </pc:sldMkLst>
      </pc:sldChg>
      <pc:sldChg chg="del">
        <pc:chgData name="Elsell, Adam" userId="4b5b85db-77c1-44c9-a8d6-e10bf1cb52c2" providerId="ADAL" clId="{ECFC6BD1-39DE-4B90-87E5-1E8C014C0AC3}" dt="2025-02-18T16:16:30.791" v="37" actId="47"/>
        <pc:sldMkLst>
          <pc:docMk/>
          <pc:sldMk cId="3401910889" sldId="704"/>
        </pc:sldMkLst>
      </pc:sldChg>
      <pc:sldChg chg="add">
        <pc:chgData name="Elsell, Adam" userId="4b5b85db-77c1-44c9-a8d6-e10bf1cb52c2" providerId="ADAL" clId="{ECFC6BD1-39DE-4B90-87E5-1E8C014C0AC3}" dt="2025-02-18T16:14:07.840" v="14"/>
        <pc:sldMkLst>
          <pc:docMk/>
          <pc:sldMk cId="184664822" sldId="705"/>
        </pc:sldMkLst>
      </pc:sldChg>
      <pc:sldChg chg="add">
        <pc:chgData name="Elsell, Adam" userId="4b5b85db-77c1-44c9-a8d6-e10bf1cb52c2" providerId="ADAL" clId="{ECFC6BD1-39DE-4B90-87E5-1E8C014C0AC3}" dt="2025-02-18T16:14:07.840" v="14"/>
        <pc:sldMkLst>
          <pc:docMk/>
          <pc:sldMk cId="486128799" sldId="706"/>
        </pc:sldMkLst>
      </pc:sldChg>
      <pc:sldChg chg="add">
        <pc:chgData name="Elsell, Adam" userId="4b5b85db-77c1-44c9-a8d6-e10bf1cb52c2" providerId="ADAL" clId="{ECFC6BD1-39DE-4B90-87E5-1E8C014C0AC3}" dt="2025-02-18T16:14:07.840" v="14"/>
        <pc:sldMkLst>
          <pc:docMk/>
          <pc:sldMk cId="1895030499" sldId="707"/>
        </pc:sldMkLst>
      </pc:sldChg>
      <pc:sldChg chg="add">
        <pc:chgData name="Elsell, Adam" userId="4b5b85db-77c1-44c9-a8d6-e10bf1cb52c2" providerId="ADAL" clId="{ECFC6BD1-39DE-4B90-87E5-1E8C014C0AC3}" dt="2025-02-18T16:14:07.840" v="14"/>
        <pc:sldMkLst>
          <pc:docMk/>
          <pc:sldMk cId="2688049383" sldId="708"/>
        </pc:sldMkLst>
      </pc:sldChg>
      <pc:sldChg chg="add setBg">
        <pc:chgData name="Elsell, Adam" userId="4b5b85db-77c1-44c9-a8d6-e10bf1cb52c2" providerId="ADAL" clId="{ECFC6BD1-39DE-4B90-87E5-1E8C014C0AC3}" dt="2025-02-18T16:14:07.840" v="14"/>
        <pc:sldMkLst>
          <pc:docMk/>
          <pc:sldMk cId="486796382" sldId="709"/>
        </pc:sldMkLst>
      </pc:sldChg>
      <pc:sldChg chg="add">
        <pc:chgData name="Elsell, Adam" userId="4b5b85db-77c1-44c9-a8d6-e10bf1cb52c2" providerId="ADAL" clId="{ECFC6BD1-39DE-4B90-87E5-1E8C014C0AC3}" dt="2025-02-18T16:14:07.840" v="14"/>
        <pc:sldMkLst>
          <pc:docMk/>
          <pc:sldMk cId="2795058351" sldId="710"/>
        </pc:sldMkLst>
      </pc:sldChg>
      <pc:sldChg chg="addSp delSp modSp add mod modNotesTx">
        <pc:chgData name="Elsell, Adam" userId="4b5b85db-77c1-44c9-a8d6-e10bf1cb52c2" providerId="ADAL" clId="{ECFC6BD1-39DE-4B90-87E5-1E8C014C0AC3}" dt="2025-02-18T20:21:05.844" v="40" actId="20577"/>
        <pc:sldMkLst>
          <pc:docMk/>
          <pc:sldMk cId="1479603496" sldId="711"/>
        </pc:sldMkLst>
        <pc:spChg chg="add mod">
          <ac:chgData name="Elsell, Adam" userId="4b5b85db-77c1-44c9-a8d6-e10bf1cb52c2" providerId="ADAL" clId="{ECFC6BD1-39DE-4B90-87E5-1E8C014C0AC3}" dt="2025-02-18T16:14:41.589" v="22"/>
          <ac:spMkLst>
            <pc:docMk/>
            <pc:sldMk cId="1479603496" sldId="711"/>
            <ac:spMk id="10" creationId="{9E63EF1B-B337-5EAD-E329-F9A7EFAE24CE}"/>
          </ac:spMkLst>
        </pc:spChg>
      </pc:sldChg>
      <pc:sldChg chg="add">
        <pc:chgData name="Elsell, Adam" userId="4b5b85db-77c1-44c9-a8d6-e10bf1cb52c2" providerId="ADAL" clId="{ECFC6BD1-39DE-4B90-87E5-1E8C014C0AC3}" dt="2025-02-18T16:15:57.585" v="32"/>
        <pc:sldMkLst>
          <pc:docMk/>
          <pc:sldMk cId="3204382123" sldId="712"/>
        </pc:sldMkLst>
      </pc:sldChg>
      <pc:sldChg chg="add">
        <pc:chgData name="Elsell, Adam" userId="4b5b85db-77c1-44c9-a8d6-e10bf1cb52c2" providerId="ADAL" clId="{ECFC6BD1-39DE-4B90-87E5-1E8C014C0AC3}" dt="2025-02-18T16:15:57.585" v="32"/>
        <pc:sldMkLst>
          <pc:docMk/>
          <pc:sldMk cId="2837824717" sldId="713"/>
        </pc:sldMkLst>
      </pc:sldChg>
      <pc:sldChg chg="add">
        <pc:chgData name="Elsell, Adam" userId="4b5b85db-77c1-44c9-a8d6-e10bf1cb52c2" providerId="ADAL" clId="{ECFC6BD1-39DE-4B90-87E5-1E8C014C0AC3}" dt="2025-02-18T16:15:57.585" v="32"/>
        <pc:sldMkLst>
          <pc:docMk/>
          <pc:sldMk cId="733268118" sldId="714"/>
        </pc:sldMkLst>
      </pc:sldChg>
      <pc:sldChg chg="add">
        <pc:chgData name="Elsell, Adam" userId="4b5b85db-77c1-44c9-a8d6-e10bf1cb52c2" providerId="ADAL" clId="{ECFC6BD1-39DE-4B90-87E5-1E8C014C0AC3}" dt="2025-02-18T16:15:57.585" v="32"/>
        <pc:sldMkLst>
          <pc:docMk/>
          <pc:sldMk cId="739432297" sldId="715"/>
        </pc:sldMkLst>
      </pc:sldChg>
      <pc:sldChg chg="add">
        <pc:chgData name="Elsell, Adam" userId="4b5b85db-77c1-44c9-a8d6-e10bf1cb52c2" providerId="ADAL" clId="{ECFC6BD1-39DE-4B90-87E5-1E8C014C0AC3}" dt="2025-02-18T16:15:57.585" v="32"/>
        <pc:sldMkLst>
          <pc:docMk/>
          <pc:sldMk cId="1024656627" sldId="716"/>
        </pc:sldMkLst>
      </pc:sldChg>
      <pc:sldMasterChg chg="delSp mod">
        <pc:chgData name="Elsell, Adam" userId="4b5b85db-77c1-44c9-a8d6-e10bf1cb52c2" providerId="ADAL" clId="{ECFC6BD1-39DE-4B90-87E5-1E8C014C0AC3}" dt="2025-02-18T16:12:58.037" v="5" actId="478"/>
        <pc:sldMasterMkLst>
          <pc:docMk/>
          <pc:sldMasterMk cId="1999103461" sldId="2147483648"/>
        </pc:sldMasterMkLst>
      </pc:sldMasterChg>
    </pc:docChg>
  </pc:docChgLst>
  <pc:docChgLst>
    <pc:chgData name="Heaton, Patrick" userId="8f22f002-d103-4725-978e-c2abfcfcfb08" providerId="ADAL" clId="{28EFAF0E-5DB4-4A6F-978E-AB9660F49E8E}"/>
    <pc:docChg chg="modSld">
      <pc:chgData name="Heaton, Patrick" userId="8f22f002-d103-4725-978e-c2abfcfcfb08" providerId="ADAL" clId="{28EFAF0E-5DB4-4A6F-978E-AB9660F49E8E}" dt="2025-02-21T15:50:59.265" v="9" actId="1036"/>
      <pc:docMkLst>
        <pc:docMk/>
      </pc:docMkLst>
      <pc:sldChg chg="modNotesTx">
        <pc:chgData name="Heaton, Patrick" userId="8f22f002-d103-4725-978e-c2abfcfcfb08" providerId="ADAL" clId="{28EFAF0E-5DB4-4A6F-978E-AB9660F49E8E}" dt="2025-02-21T15:19:59.731" v="6" actId="20577"/>
        <pc:sldMkLst>
          <pc:docMk/>
          <pc:sldMk cId="2688049383" sldId="708"/>
        </pc:sldMkLst>
      </pc:sldChg>
      <pc:sldChg chg="modNotesTx">
        <pc:chgData name="Heaton, Patrick" userId="8f22f002-d103-4725-978e-c2abfcfcfb08" providerId="ADAL" clId="{28EFAF0E-5DB4-4A6F-978E-AB9660F49E8E}" dt="2025-02-21T15:20:07.760" v="8" actId="20577"/>
        <pc:sldMkLst>
          <pc:docMk/>
          <pc:sldMk cId="2795058351" sldId="710"/>
        </pc:sldMkLst>
      </pc:sldChg>
      <pc:sldChg chg="modSp mod">
        <pc:chgData name="Heaton, Patrick" userId="8f22f002-d103-4725-978e-c2abfcfcfb08" providerId="ADAL" clId="{28EFAF0E-5DB4-4A6F-978E-AB9660F49E8E}" dt="2025-02-21T15:50:59.265" v="9" actId="1036"/>
        <pc:sldMkLst>
          <pc:docMk/>
          <pc:sldMk cId="1479603496" sldId="711"/>
        </pc:sldMkLst>
        <pc:spChg chg="mod">
          <ac:chgData name="Heaton, Patrick" userId="8f22f002-d103-4725-978e-c2abfcfcfb08" providerId="ADAL" clId="{28EFAF0E-5DB4-4A6F-978E-AB9660F49E8E}" dt="2025-02-21T15:50:59.265" v="9" actId="1036"/>
          <ac:spMkLst>
            <pc:docMk/>
            <pc:sldMk cId="1479603496" sldId="711"/>
            <ac:spMk id="6" creationId="{A358F38F-3984-82BE-7982-C61FBE74B6FD}"/>
          </ac:spMkLst>
        </pc:spChg>
      </pc:sldChg>
    </pc:docChg>
  </pc:docChgLst>
  <pc:docChgLst>
    <pc:chgData name="Walker, Emma" userId="78042fed-3b5b-41c2-b1a5-1fe470dc51b0" providerId="ADAL" clId="{6A118313-A10B-4110-9C07-64FE9647D583}"/>
    <pc:docChg chg="modSld">
      <pc:chgData name="Walker, Emma" userId="78042fed-3b5b-41c2-b1a5-1fe470dc51b0" providerId="ADAL" clId="{6A118313-A10B-4110-9C07-64FE9647D583}" dt="2025-01-21T15:23:17.746" v="7" actId="20577"/>
      <pc:docMkLst>
        <pc:docMk/>
      </pc:docMkLst>
      <pc:sldChg chg="modSp mod">
        <pc:chgData name="Walker, Emma" userId="78042fed-3b5b-41c2-b1a5-1fe470dc51b0" providerId="ADAL" clId="{6A118313-A10B-4110-9C07-64FE9647D583}" dt="2025-01-21T15:23:17.746" v="7" actId="20577"/>
        <pc:sldMkLst>
          <pc:docMk/>
          <pc:sldMk cId="2743037187" sldId="682"/>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argent, Liam" userId="1f9260e3-603e-4d07-8e60-c6df4c2f742f" providerId="ADAL" clId="{3FCA3291-797E-42B5-82F4-2B18301DF839}"/>
    <pc:docChg chg="undo custSel delSld modSld">
      <pc:chgData name="Sargent, Liam" userId="1f9260e3-603e-4d07-8e60-c6df4c2f742f" providerId="ADAL" clId="{3FCA3291-797E-42B5-82F4-2B18301DF839}" dt="2025-01-07T12:39:28.263" v="284" actId="207"/>
      <pc:docMkLst>
        <pc:docMk/>
      </pc:docMkLst>
      <pc:sldChg chg="addSp modSp mod">
        <pc:chgData name="Sargent, Liam" userId="1f9260e3-603e-4d07-8e60-c6df4c2f742f" providerId="ADAL" clId="{3FCA3291-797E-42B5-82F4-2B18301DF839}" dt="2025-01-02T20:33:42.998" v="263" actId="14100"/>
        <pc:sldMkLst>
          <pc:docMk/>
          <pc:sldMk cId="1012904221" sldId="662"/>
        </pc:sldMkLst>
        <pc:spChg chg="mod">
          <ac:chgData name="Sargent, Liam" userId="1f9260e3-603e-4d07-8e60-c6df4c2f742f" providerId="ADAL" clId="{3FCA3291-797E-42B5-82F4-2B18301DF839}" dt="2025-01-02T20:33:42.998" v="263" actId="14100"/>
          <ac:spMkLst>
            <pc:docMk/>
            <pc:sldMk cId="1012904221" sldId="662"/>
            <ac:spMk id="10" creationId="{A4D51050-2CCD-5127-222C-9DA382EA608D}"/>
          </ac:spMkLst>
        </pc:spChg>
      </pc:sldChg>
      <pc:sldChg chg="addSp modSp mod">
        <pc:chgData name="Sargent, Liam" userId="1f9260e3-603e-4d07-8e60-c6df4c2f742f" providerId="ADAL" clId="{3FCA3291-797E-42B5-82F4-2B18301DF839}" dt="2024-12-19T12:53:25.356" v="14" actId="14100"/>
        <pc:sldMkLst>
          <pc:docMk/>
          <pc:sldMk cId="3065760421" sldId="664"/>
        </pc:sldMkLst>
        <pc:spChg chg="mod">
          <ac:chgData name="Sargent, Liam" userId="1f9260e3-603e-4d07-8e60-c6df4c2f742f" providerId="ADAL" clId="{3FCA3291-797E-42B5-82F4-2B18301DF839}" dt="2024-12-19T12:53:25.356" v="14" actId="14100"/>
          <ac:spMkLst>
            <pc:docMk/>
            <pc:sldMk cId="3065760421" sldId="664"/>
            <ac:spMk id="7" creationId="{58F73DDF-9A24-81BA-B0E6-DD6DD882184F}"/>
          </ac:spMkLst>
        </pc:spChg>
      </pc:sldChg>
      <pc:sldChg chg="addSp modSp mod modNotesTx">
        <pc:chgData name="Sargent, Liam" userId="1f9260e3-603e-4d07-8e60-c6df4c2f742f" providerId="ADAL" clId="{3FCA3291-797E-42B5-82F4-2B18301DF839}" dt="2025-01-02T20:34:20.433" v="268" actId="20577"/>
        <pc:sldMkLst>
          <pc:docMk/>
          <pc:sldMk cId="1769100264" sldId="686"/>
        </pc:sldMkLst>
      </pc:sldChg>
      <pc:sldChg chg="addSp modSp mod modNotesTx">
        <pc:chgData name="Sargent, Liam" userId="1f9260e3-603e-4d07-8e60-c6df4c2f742f" providerId="ADAL" clId="{3FCA3291-797E-42B5-82F4-2B18301DF839}" dt="2025-01-02T20:34:49.896" v="274" actId="20577"/>
        <pc:sldMkLst>
          <pc:docMk/>
          <pc:sldMk cId="209402510" sldId="690"/>
        </pc:sldMkLst>
        <pc:spChg chg="mod">
          <ac:chgData name="Sargent, Liam" userId="1f9260e3-603e-4d07-8e60-c6df4c2f742f" providerId="ADAL" clId="{3FCA3291-797E-42B5-82F4-2B18301DF839}" dt="2024-12-19T12:54:04.744" v="28" actId="13926"/>
          <ac:spMkLst>
            <pc:docMk/>
            <pc:sldMk cId="209402510" sldId="690"/>
            <ac:spMk id="2" creationId="{143D4D84-FA81-CD7C-C197-D507940CD5D5}"/>
          </ac:spMkLst>
        </pc:spChg>
        <pc:spChg chg="mod">
          <ac:chgData name="Sargent, Liam" userId="1f9260e3-603e-4d07-8e60-c6df4c2f742f" providerId="ADAL" clId="{3FCA3291-797E-42B5-82F4-2B18301DF839}" dt="2024-12-19T12:54:24.810" v="51" actId="20577"/>
          <ac:spMkLst>
            <pc:docMk/>
            <pc:sldMk cId="209402510" sldId="690"/>
            <ac:spMk id="3" creationId="{50E0A811-C15A-1FB9-0B5F-83C3B51C010A}"/>
          </ac:spMkLst>
        </pc:spChg>
        <pc:spChg chg="mod">
          <ac:chgData name="Sargent, Liam" userId="1f9260e3-603e-4d07-8e60-c6df4c2f742f" providerId="ADAL" clId="{3FCA3291-797E-42B5-82F4-2B18301DF839}" dt="2024-12-19T12:56:12.608" v="153" actId="13926"/>
          <ac:spMkLst>
            <pc:docMk/>
            <pc:sldMk cId="209402510" sldId="690"/>
            <ac:spMk id="4" creationId="{554FA509-4B55-FBFA-D6D4-DEDE7FE30BFF}"/>
          </ac:spMkLst>
        </pc:spChg>
        <pc:spChg chg="mod">
          <ac:chgData name="Sargent, Liam" userId="1f9260e3-603e-4d07-8e60-c6df4c2f742f" providerId="ADAL" clId="{3FCA3291-797E-42B5-82F4-2B18301DF839}" dt="2024-12-19T12:56:12.608" v="153" actId="13926"/>
          <ac:spMkLst>
            <pc:docMk/>
            <pc:sldMk cId="209402510" sldId="690"/>
            <ac:spMk id="5" creationId="{103E2503-E277-0C5C-D869-D8DC387025CF}"/>
          </ac:spMkLst>
        </pc:spChg>
        <pc:spChg chg="mod">
          <ac:chgData name="Sargent, Liam" userId="1f9260e3-603e-4d07-8e60-c6df4c2f742f" providerId="ADAL" clId="{3FCA3291-797E-42B5-82F4-2B18301DF839}" dt="2024-12-19T12:56:12.608" v="153" actId="13926"/>
          <ac:spMkLst>
            <pc:docMk/>
            <pc:sldMk cId="209402510" sldId="690"/>
            <ac:spMk id="6" creationId="{CED0E2F5-A8F0-686C-B5EF-CDBE63007415}"/>
          </ac:spMkLst>
        </pc:spChg>
        <pc:spChg chg="mod">
          <ac:chgData name="Sargent, Liam" userId="1f9260e3-603e-4d07-8e60-c6df4c2f742f" providerId="ADAL" clId="{3FCA3291-797E-42B5-82F4-2B18301DF839}" dt="2024-12-19T12:56:12.608" v="153" actId="13926"/>
          <ac:spMkLst>
            <pc:docMk/>
            <pc:sldMk cId="209402510" sldId="690"/>
            <ac:spMk id="7" creationId="{753653A3-662F-4EFE-662A-5F755FDEE84F}"/>
          </ac:spMkLst>
        </pc:spChg>
      </pc:sldChg>
      <pc:sldChg chg="addSp modSp mod">
        <pc:chgData name="Sargent, Liam" userId="1f9260e3-603e-4d07-8e60-c6df4c2f742f" providerId="ADAL" clId="{3FCA3291-797E-42B5-82F4-2B18301DF839}" dt="2025-01-07T12:39:28.263" v="284" actId="207"/>
        <pc:sldMkLst>
          <pc:docMk/>
          <pc:sldMk cId="872019544" sldId="691"/>
        </pc:sldMkLst>
        <pc:spChg chg="mod">
          <ac:chgData name="Sargent, Liam" userId="1f9260e3-603e-4d07-8e60-c6df4c2f742f" providerId="ADAL" clId="{3FCA3291-797E-42B5-82F4-2B18301DF839}" dt="2024-12-19T12:56:24.257" v="157" actId="13926"/>
          <ac:spMkLst>
            <pc:docMk/>
            <pc:sldMk cId="872019544" sldId="691"/>
            <ac:spMk id="7" creationId="{E9DA7773-D6B7-FE77-F5C8-251BBA33BF57}"/>
          </ac:spMkLst>
        </pc:spChg>
        <pc:graphicFrameChg chg="mod modGraphic">
          <ac:chgData name="Sargent, Liam" userId="1f9260e3-603e-4d07-8e60-c6df4c2f742f" providerId="ADAL" clId="{3FCA3291-797E-42B5-82F4-2B18301DF839}" dt="2024-12-20T15:26:35.328" v="251" actId="121"/>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3FCA3291-797E-42B5-82F4-2B18301DF839}" dt="2025-01-02T20:35:16.546" v="282" actId="2057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3FCA3291-797E-42B5-82F4-2B18301DF839}" dt="2025-01-07T12:39:28.263" v="284" actId="207"/>
          <ac:graphicFrameMkLst>
            <pc:docMk/>
            <pc:sldMk cId="872019544" sldId="691"/>
            <ac:graphicFrameMk id="8" creationId="{E75B49BC-BCDB-3CD6-BD2D-B538722AD536}"/>
          </ac:graphicFrameMkLst>
        </pc:graphicFrameChg>
      </pc:sldChg>
      <pc:sldChg chg="del">
        <pc:chgData name="Sargent, Liam" userId="1f9260e3-603e-4d07-8e60-c6df4c2f742f" providerId="ADAL" clId="{3FCA3291-797E-42B5-82F4-2B18301DF839}" dt="2024-12-19T13:01:05.112" v="242" actId="47"/>
        <pc:sldMkLst>
          <pc:docMk/>
          <pc:sldMk cId="3726198657" sldId="701"/>
        </pc:sldMkLst>
      </pc:sldChg>
      <pc:sldChg chg="modNotesTx">
        <pc:chgData name="Sargent, Liam" userId="1f9260e3-603e-4d07-8e60-c6df4c2f742f" providerId="ADAL" clId="{3FCA3291-797E-42B5-82F4-2B18301DF839}" dt="2024-12-19T13:01:20.145" v="247" actId="20577"/>
        <pc:sldMkLst>
          <pc:docMk/>
          <pc:sldMk cId="3401910889" sldId="704"/>
        </pc:sldMkLst>
      </pc:sldChg>
    </pc:docChg>
  </pc:docChgLst>
  <pc:docChgLst>
    <pc:chgData name="Twyerould, Georgia" userId="c5f12d84-a565-49cc-a09e-264d14d764cd" providerId="ADAL" clId="{0A88D5B4-20A1-4CE3-9AA7-A198295D558E}"/>
    <pc:docChg chg="custSel modSld">
      <pc:chgData name="Twyerould, Georgia" userId="c5f12d84-a565-49cc-a09e-264d14d764cd" providerId="ADAL" clId="{0A88D5B4-20A1-4CE3-9AA7-A198295D558E}" dt="2025-01-10T15:39:54.409" v="48" actId="20577"/>
      <pc:docMkLst>
        <pc:docMk/>
      </pc:docMkLst>
      <pc:sldChg chg="modNotesTx">
        <pc:chgData name="Twyerould, Georgia" userId="c5f12d84-a565-49cc-a09e-264d14d764cd" providerId="ADAL" clId="{0A88D5B4-20A1-4CE3-9AA7-A198295D558E}" dt="2025-01-10T02:06:36.453" v="15" actId="20577"/>
        <pc:sldMkLst>
          <pc:docMk/>
          <pc:sldMk cId="2813025953" sldId="674"/>
        </pc:sldMkLst>
      </pc:sldChg>
      <pc:sldChg chg="modNotesTx">
        <pc:chgData name="Twyerould, Georgia" userId="c5f12d84-a565-49cc-a09e-264d14d764cd" providerId="ADAL" clId="{0A88D5B4-20A1-4CE3-9AA7-A198295D558E}" dt="2025-01-10T02:06:43.183" v="17" actId="20577"/>
        <pc:sldMkLst>
          <pc:docMk/>
          <pc:sldMk cId="4090305741" sldId="684"/>
        </pc:sldMkLst>
      </pc:sldChg>
      <pc:sldChg chg="delSp mod">
        <pc:chgData name="Twyerould, Georgia" userId="c5f12d84-a565-49cc-a09e-264d14d764cd" providerId="ADAL" clId="{0A88D5B4-20A1-4CE3-9AA7-A198295D558E}" dt="2025-01-10T02:06:20.474" v="1" actId="478"/>
        <pc:sldMkLst>
          <pc:docMk/>
          <pc:sldMk cId="1639671693" sldId="685"/>
        </pc:sldMkLst>
      </pc:sldChg>
      <pc:sldChg chg="modSp mod">
        <pc:chgData name="Twyerould, Georgia" userId="c5f12d84-a565-49cc-a09e-264d14d764cd" providerId="ADAL" clId="{0A88D5B4-20A1-4CE3-9AA7-A198295D558E}" dt="2025-01-10T02:07:07.005" v="28" actId="1035"/>
        <pc:sldMkLst>
          <pc:docMk/>
          <pc:sldMk cId="209402510" sldId="690"/>
        </pc:sldMkLst>
        <pc:spChg chg="mod">
          <ac:chgData name="Twyerould, Georgia" userId="c5f12d84-a565-49cc-a09e-264d14d764cd" providerId="ADAL" clId="{0A88D5B4-20A1-4CE3-9AA7-A198295D558E}" dt="2025-01-10T02:07:07.005" v="28" actId="1035"/>
          <ac:spMkLst>
            <pc:docMk/>
            <pc:sldMk cId="209402510" sldId="690"/>
            <ac:spMk id="5" creationId="{103E2503-E277-0C5C-D869-D8DC387025CF}"/>
          </ac:spMkLst>
        </pc:spChg>
      </pc:sldChg>
      <pc:sldChg chg="modSp mod">
        <pc:chgData name="Twyerould, Georgia" userId="c5f12d84-a565-49cc-a09e-264d14d764cd" providerId="ADAL" clId="{0A88D5B4-20A1-4CE3-9AA7-A198295D558E}" dt="2025-01-10T15:39:54.409" v="48" actId="20577"/>
        <pc:sldMkLst>
          <pc:docMk/>
          <pc:sldMk cId="872019544" sldId="691"/>
        </pc:sldMkLst>
        <pc:graphicFrameChg chg="modGraphic">
          <ac:chgData name="Twyerould, Georgia" userId="c5f12d84-a565-49cc-a09e-264d14d764cd" providerId="ADAL" clId="{0A88D5B4-20A1-4CE3-9AA7-A198295D558E}" dt="2025-01-10T15:39:54.409" v="48" actId="20577"/>
          <ac:graphicFrameMkLst>
            <pc:docMk/>
            <pc:sldMk cId="872019544" sldId="691"/>
            <ac:graphicFrameMk id="5" creationId="{A3025FE3-AB0D-E88B-BC7C-A4BD0111DAEE}"/>
          </ac:graphicFrameMkLst>
        </pc:graphicFrameChg>
      </pc:sldChg>
      <pc:sldChg chg="delSp mod">
        <pc:chgData name="Twyerould, Georgia" userId="c5f12d84-a565-49cc-a09e-264d14d764cd" providerId="ADAL" clId="{0A88D5B4-20A1-4CE3-9AA7-A198295D558E}" dt="2025-01-10T02:07:14.969" v="31" actId="478"/>
        <pc:sldMkLst>
          <pc:docMk/>
          <pc:sldMk cId="2338130291" sldId="6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pt-BR" sz="1800" b="0" i="0" u="none" strike="noStrike" dirty="0">
                <a:solidFill>
                  <a:srgbClr val="000000"/>
                </a:solidFill>
                <a:effectLst/>
                <a:latin typeface="Aptos Narrow" panose="020B0004020202020204" pitchFamily="34" charset="0"/>
              </a:rPr>
              <a:t>La Junta Municipal Airport </a:t>
            </a:r>
            <a:r>
              <a:rPr lang="en-US" dirty="0"/>
              <a:t>created 38 jobs earning $2.5M in payroll, contributed $4.1M in value added, and generated $9.2M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pt-BR" sz="1200">
                <a:solidFill>
                  <a:schemeClr val="bg1"/>
                </a:solidFill>
              </a:rPr>
              <a:t>La Junta Municipal Airport (LHX) </a:t>
            </a:r>
            <a:r>
              <a:rPr lang="en-US"/>
              <a:t>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dirty="0"/>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jpe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3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l="13" t="1077" r="-13" b="14575"/>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362689"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40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La Junta Municipal Airport (LHX)</a:t>
            </a:r>
            <a:br>
              <a:rPr lang="pt-BR"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br>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endParaRPr lang="en-US" sz="48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endParaRPr>
          </a:p>
        </p:txBody>
      </p:sp>
      <p:pic>
        <p:nvPicPr>
          <p:cNvPr id="11" name="Picture 10" descr="A black and white logo&#10;&#10;Description automatically generated">
            <a:extLst>
              <a:ext uri="{FF2B5EF4-FFF2-40B4-BE49-F238E27FC236}">
                <a16:creationId xmlns:a16="http://schemas.microsoft.com/office/drawing/2014/main" id="{D56A67B3-79F7-1F11-DBD1-C6E7E4BCF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DAE48BFA-4E1E-EE31-DD00-4FA3BDBE7050}"/>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59BB42D-EBD0-2E0F-83EA-5F097278FAAB}"/>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EC2E0C47-F34A-5D39-BBBC-ECFA0BF0C554}"/>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6">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8BB1ACE1-2558-892D-7559-B4F1599BB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875" y="62958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58C0A73C-43E4-2198-3490-340ED6D3B28F}"/>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3E65BC14-52F6-C397-4590-4D9645D5E79D}"/>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1244E333-B841-372F-5A14-644780F1669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109602D-9DA4-509D-D022-95FE20A44A2C}"/>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E71F722B-F11B-CFA0-305F-264156D6E177}"/>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BAD16D4A-E3E1-D335-9E9F-EF10467178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314895" cy="1477328"/>
          </a:xfrm>
        </p:spPr>
        <p:txBody>
          <a:bodyPr/>
          <a:lstStyle/>
          <a:p>
            <a:r>
              <a:rPr lang="en-US" sz="3600" dirty="0">
                <a:solidFill>
                  <a:schemeClr val="bg1"/>
                </a:solidFill>
              </a:rPr>
              <a:t>La Junta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LHX.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38</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80319"/>
            <a:ext cx="3125081" cy="861774"/>
          </a:xfrm>
          <a:prstGeom prst="rect">
            <a:avLst/>
          </a:prstGeom>
          <a:noFill/>
        </p:spPr>
        <p:txBody>
          <a:bodyPr wrap="square">
            <a:spAutoFit/>
          </a:bodyPr>
          <a:lstStyle/>
          <a:p>
            <a:pPr algn="ctr"/>
            <a:r>
              <a:rPr lang="en-US" sz="3200" b="1" dirty="0">
                <a:solidFill>
                  <a:schemeClr val="tx2"/>
                </a:solidFill>
              </a:rPr>
              <a:t>$2.5M</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$4.1M</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$9.2M</a:t>
            </a:r>
          </a:p>
          <a:p>
            <a:pPr algn="ctr"/>
            <a:r>
              <a:rPr lang="en-US" b="1" dirty="0">
                <a:solidFill>
                  <a:schemeClr val="tx2"/>
                </a:solidFill>
              </a:rPr>
              <a:t>Business Revenues</a:t>
            </a:r>
          </a:p>
        </p:txBody>
      </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2"/>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pt-BR" dirty="0">
                <a:solidFill>
                  <a:schemeClr val="bg1"/>
                </a:solidFill>
              </a:rPr>
              <a:t>La Junta Municipal Airport (LHX)</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974490669"/>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19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9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10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$1,219,000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$694,000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$610,000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$1,918,000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$1,014,000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$1,143,000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$5,266,000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$1,987,000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$1,912,000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3562520336"/>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a:solidFill>
                            <a:schemeClr val="bg1"/>
                          </a:solidFill>
                          <a:latin typeface="+mn-lt"/>
                          <a:ea typeface="+mn-ea"/>
                          <a:cs typeface="+mn-cs"/>
                        </a:rPr>
                        <a:t>&lt;1</a:t>
                      </a:r>
                      <a:endParaRPr lang="en-US" sz="1200" kern="1200" dirty="0">
                        <a:solidFill>
                          <a:schemeClr val="bg1"/>
                        </a:solidFill>
                        <a:latin typeface="+mn-lt"/>
                        <a:ea typeface="+mn-ea"/>
                        <a:cs typeface="+mn-cs"/>
                      </a:endParaRP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$10,000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3595513038"/>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38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$2,523,000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$4,075,000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$9,165,000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38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$2,532,000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$4,093,000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$9,196,000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18A1B6C0-E13C-F6E5-8D28-02ACAD358A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00976440-9764-E532-F3C4-9E13D8F20444}"/>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6646B37E-DEB4-4687-65EF-5A758009B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5F85F972-A5AB-049F-41A8-4D8A746E211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A4E7A96A-17B0-0FF9-7A61-CA5809A9764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2576AE9C-09A7-CD36-2329-3C9659958739}"/>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320438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83782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73326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739432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024656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7993967"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La Junta Municipal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EF87EA63-542A-E1FD-26EB-8CB5BE503657}"/>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8CEE474C-54E8-65B0-85D7-C5C13570421A}"/>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B7FB86D3-15CB-3A18-E941-19BD763EBF57}"/>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C8FBDC89-5904-0BC9-266B-3BD3F7472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41DCF979-CD0E-F6AC-F916-A708CD2EDEC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84C363BA-F220-ED4F-24C1-7317B21BA83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8FBC3353-9D9D-0DC0-C9E8-BB13356BD569}"/>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184664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48612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1895030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688049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486796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279505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2795"/>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9E63EF1B-B337-5EAD-E329-F9A7EFAE24CE}"/>
              </a:ext>
            </a:extLst>
          </p:cNvPr>
          <p:cNvSpPr txBox="1">
            <a:spLocks/>
          </p:cNvSpPr>
          <p:nvPr/>
        </p:nvSpPr>
        <p:spPr>
          <a:xfrm>
            <a:off x="1425850" y="3180263"/>
            <a:ext cx="9237567"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br>
              <a:rPr lang="en-US" sz="4400" dirty="0">
                <a:solidFill>
                  <a:schemeClr val="bg1"/>
                </a:solidFill>
              </a:rPr>
            </a:br>
            <a:r>
              <a:rPr lang="pt-BR" sz="4400" dirty="0">
                <a:solidFill>
                  <a:schemeClr val="bg1"/>
                </a:solidFill>
              </a:rPr>
              <a:t>La Junta Municipal Airport (LHX)</a:t>
            </a:r>
            <a:endParaRPr lang="en-US" sz="4400" dirty="0">
              <a:solidFill>
                <a:schemeClr val="bg1"/>
              </a:solidFill>
            </a:endParaRPr>
          </a:p>
        </p:txBody>
      </p:sp>
    </p:spTree>
    <p:extLst>
      <p:ext uri="{BB962C8B-B14F-4D97-AF65-F5344CB8AC3E}">
        <p14:creationId xmlns:p14="http://schemas.microsoft.com/office/powerpoint/2010/main" val="1479603496"/>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1825</Words>
  <Application>Microsoft Office PowerPoint</Application>
  <PresentationFormat>Widescreen</PresentationFormat>
  <Paragraphs>222</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La Junta Municipal Airport Total Impacts</vt:lpstr>
      <vt:lpstr>La Junta Municipal Airport (LHX)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Heaton, Patrick</cp:lastModifiedBy>
  <cp:revision>1</cp:revision>
  <cp:lastPrinted>2020-12-09T17:38:03Z</cp:lastPrinted>
  <dcterms:created xsi:type="dcterms:W3CDTF">2020-11-18T01:53:46Z</dcterms:created>
  <dcterms:modified xsi:type="dcterms:W3CDTF">2025-02-21T15:51:03Z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