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711" r:id="rId15"/>
    <p:sldId id="690" r:id="rId16"/>
    <p:sldId id="691" r:id="rId17"/>
    <p:sldId id="712" r:id="rId18"/>
    <p:sldId id="713" r:id="rId19"/>
    <p:sldId id="714" r:id="rId20"/>
    <p:sldId id="715" r:id="rId21"/>
    <p:sldId id="70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308" autoAdjust="0"/>
  </p:normalViewPr>
  <p:slideViewPr>
    <p:cSldViewPr snapToGrid="0">
      <p:cViewPr varScale="1">
        <p:scale>
          <a:sx n="75" d="100"/>
          <a:sy n="75" d="100"/>
        </p:scale>
        <p:origin x="183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pChg chg="mod">
          <ac:chgData name="Heaton, Patrick" userId="8f22f002-d103-4725-978e-c2abfcfcfb08" providerId="ADAL" clId="{F3CA0101-687F-4075-89C3-9F6B12F9D759}" dt="2024-12-05T05:30:06.968" v="303" actId="115"/>
          <ac:spMkLst>
            <pc:docMk/>
            <pc:sldMk cId="3401910889" sldId="704"/>
            <ac:spMk id="20" creationId="{2DC91166-9DCF-66D6-99FA-52B641D48679}"/>
          </ac:spMkLst>
        </pc:spChg>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pChg chg="mod">
          <ac:chgData name="Sargent, Liam" userId="1f9260e3-603e-4d07-8e60-c6df4c2f742f" providerId="ADAL" clId="{D46D5A35-7432-40F1-969D-913E46E41DF5}" dt="2024-12-17T20:56:25.815" v="273" actId="20577"/>
          <ac:spMkLst>
            <pc:docMk/>
            <pc:sldMk cId="3401910889" sldId="704"/>
            <ac:spMk id="8" creationId="{29B58161-5AA3-A3E5-CBD5-E247FE25C702}"/>
          </ac:spMkLst>
        </pc:spChg>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pChg chg="mod">
          <ac:chgData name="Gibson, Thomas" userId="4b42d18a-f5dd-45ad-b5f3-020bdeec964b" providerId="ADAL" clId="{E4F5650D-8769-4176-9E23-83790BDE3B7D}" dt="2024-12-05T23:54:26.698" v="1178" actId="1076"/>
          <ac:spMkLst>
            <pc:docMk/>
            <pc:sldMk cId="3401910889" sldId="704"/>
            <ac:spMk id="2" creationId="{143D4D84-FA81-CD7C-C197-D507940CD5D5}"/>
          </ac:spMkLst>
        </pc:spChg>
        <pc:spChg chg="add mod">
          <ac:chgData name="Gibson, Thomas" userId="4b42d18a-f5dd-45ad-b5f3-020bdeec964b" providerId="ADAL" clId="{E4F5650D-8769-4176-9E23-83790BDE3B7D}" dt="2024-12-05T23:53:54.875" v="1170" actId="1076"/>
          <ac:spMkLst>
            <pc:docMk/>
            <pc:sldMk cId="3401910889" sldId="704"/>
            <ac:spMk id="6" creationId="{59957639-AFD1-67FD-A3D1-415D21D702F3}"/>
          </ac:spMkLst>
        </pc:spChg>
        <pc:spChg chg="add mod">
          <ac:chgData name="Gibson, Thomas" userId="4b42d18a-f5dd-45ad-b5f3-020bdeec964b" providerId="ADAL" clId="{E4F5650D-8769-4176-9E23-83790BDE3B7D}" dt="2024-12-05T23:53:54.875" v="1170" actId="1076"/>
          <ac:spMkLst>
            <pc:docMk/>
            <pc:sldMk cId="3401910889" sldId="704"/>
            <ac:spMk id="8" creationId="{29B58161-5AA3-A3E5-CBD5-E247FE25C702}"/>
          </ac:spMkLst>
        </pc:spChg>
        <pc:spChg chg="add mod">
          <ac:chgData name="Gibson, Thomas" userId="4b42d18a-f5dd-45ad-b5f3-020bdeec964b" providerId="ADAL" clId="{E4F5650D-8769-4176-9E23-83790BDE3B7D}" dt="2024-12-05T23:54:30.007" v="1179" actId="1076"/>
          <ac:spMkLst>
            <pc:docMk/>
            <pc:sldMk cId="3401910889" sldId="704"/>
            <ac:spMk id="20" creationId="{2DC91166-9DCF-66D6-99FA-52B641D48679}"/>
          </ac:spMkLst>
        </pc:spChg>
        <pc:spChg chg="add mod">
          <ac:chgData name="Gibson, Thomas" userId="4b42d18a-f5dd-45ad-b5f3-020bdeec964b" providerId="ADAL" clId="{E4F5650D-8769-4176-9E23-83790BDE3B7D}" dt="2024-12-05T23:54:14.278" v="1177" actId="1076"/>
          <ac:spMkLst>
            <pc:docMk/>
            <pc:sldMk cId="3401910889" sldId="704"/>
            <ac:spMk id="22" creationId="{35776240-876A-CE45-8CC3-352CCC8D0057}"/>
          </ac:spMkLst>
        </pc:spChg>
        <pc:picChg chg="add mod">
          <ac:chgData name="Gibson, Thomas" userId="4b42d18a-f5dd-45ad-b5f3-020bdeec964b" providerId="ADAL" clId="{E4F5650D-8769-4176-9E23-83790BDE3B7D}" dt="2024-12-05T23:53:54.875" v="1170" actId="1076"/>
          <ac:picMkLst>
            <pc:docMk/>
            <pc:sldMk cId="3401910889" sldId="704"/>
            <ac:picMk id="10" creationId="{00578B00-51BA-F9B0-BDE3-6B1E4EBC44B4}"/>
          </ac:picMkLst>
        </pc:picChg>
        <pc:picChg chg="add mod">
          <ac:chgData name="Gibson, Thomas" userId="4b42d18a-f5dd-45ad-b5f3-020bdeec964b" providerId="ADAL" clId="{E4F5650D-8769-4176-9E23-83790BDE3B7D}" dt="2024-12-05T23:53:54.875" v="1170" actId="1076"/>
          <ac:picMkLst>
            <pc:docMk/>
            <pc:sldMk cId="3401910889" sldId="704"/>
            <ac:picMk id="11" creationId="{820733C2-6521-69A1-C9EA-15891ED571DB}"/>
          </ac:picMkLst>
        </pc:picChg>
        <pc:picChg chg="add mod">
          <ac:chgData name="Gibson, Thomas" userId="4b42d18a-f5dd-45ad-b5f3-020bdeec964b" providerId="ADAL" clId="{E4F5650D-8769-4176-9E23-83790BDE3B7D}" dt="2024-12-05T23:53:54.875" v="1170" actId="1076"/>
          <ac:picMkLst>
            <pc:docMk/>
            <pc:sldMk cId="3401910889" sldId="704"/>
            <ac:picMk id="12" creationId="{81528AAA-9056-B1C2-B7E1-B0B7CD6BBB9A}"/>
          </ac:picMkLst>
        </pc:picChg>
        <pc:picChg chg="add mod">
          <ac:chgData name="Gibson, Thomas" userId="4b42d18a-f5dd-45ad-b5f3-020bdeec964b" providerId="ADAL" clId="{E4F5650D-8769-4176-9E23-83790BDE3B7D}" dt="2024-12-05T23:53:54.875" v="1170" actId="1076"/>
          <ac:picMkLst>
            <pc:docMk/>
            <pc:sldMk cId="3401910889" sldId="704"/>
            <ac:picMk id="13" creationId="{3825D9E8-6BCD-3822-739A-AF1953369DE1}"/>
          </ac:picMkLst>
        </pc:picChg>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Sargent, Liam" userId="1f9260e3-603e-4d07-8e60-c6df4c2f742f" providerId="ADAL" clId="{0A35AEF3-D4ED-4142-AB6D-EE1341B94A87}"/>
    <pc:docChg chg="modSld">
      <pc:chgData name="Sargent, Liam" userId="1f9260e3-603e-4d07-8e60-c6df4c2f742f" providerId="ADAL" clId="{0A35AEF3-D4ED-4142-AB6D-EE1341B94A87}" dt="2025-01-28T14:56:32.444" v="2" actId="167"/>
      <pc:docMkLst>
        <pc:docMk/>
      </pc:docMkLst>
      <pc:sldChg chg="modSp mod">
        <pc:chgData name="Sargent, Liam" userId="1f9260e3-603e-4d07-8e60-c6df4c2f742f" providerId="ADAL" clId="{0A35AEF3-D4ED-4142-AB6D-EE1341B94A87}" dt="2025-01-28T14:56:32.444" v="2" actId="167"/>
        <pc:sldMkLst>
          <pc:docMk/>
          <pc:sldMk cId="1012904221" sldId="662"/>
        </pc:sldMkLst>
        <pc:spChg chg="ord">
          <ac:chgData name="Sargent, Liam" userId="1f9260e3-603e-4d07-8e60-c6df4c2f742f" providerId="ADAL" clId="{0A35AEF3-D4ED-4142-AB6D-EE1341B94A87}" dt="2025-01-28T14:55:56.477" v="0" actId="167"/>
          <ac:spMkLst>
            <pc:docMk/>
            <pc:sldMk cId="1012904221" sldId="662"/>
            <ac:spMk id="5" creationId="{9488A1AD-40E8-CDC4-BA9D-7A79487A372F}"/>
          </ac:spMkLst>
        </pc:spChg>
        <pc:picChg chg="mod ord">
          <ac:chgData name="Sargent, Liam" userId="1f9260e3-603e-4d07-8e60-c6df4c2f742f" providerId="ADAL" clId="{0A35AEF3-D4ED-4142-AB6D-EE1341B94A87}" dt="2025-01-28T14:56:32.444" v="2" actId="167"/>
          <ac:picMkLst>
            <pc:docMk/>
            <pc:sldMk cId="1012904221" sldId="662"/>
            <ac:picMk id="4" creationId="{43FD6526-9F43-1B9A-0DA8-2DE0B2DA96BB}"/>
          </ac:picMkLst>
        </pc:picChg>
      </pc:sldChg>
    </pc:docChg>
  </pc:docChgLst>
  <pc:docChgLst>
    <pc:chgData name="Walker, Emma" userId="78042fed-3b5b-41c2-b1a5-1fe470dc51b0" providerId="ADAL" clId="{96301004-E37F-4458-AE00-347CF941645A}"/>
    <pc:docChg chg="modSld">
      <pc:chgData name="Walker, Emma" userId="78042fed-3b5b-41c2-b1a5-1fe470dc51b0" providerId="ADAL" clId="{96301004-E37F-4458-AE00-347CF941645A}" dt="2025-01-07T16:45:19.380" v="38" actId="20577"/>
      <pc:docMkLst>
        <pc:docMk/>
      </pc:docMkLst>
      <pc:sldChg chg="modSp mod">
        <pc:chgData name="Walker, Emma" userId="78042fed-3b5b-41c2-b1a5-1fe470dc51b0" providerId="ADAL" clId="{96301004-E37F-4458-AE00-347CF941645A}" dt="2025-01-07T16:45:19.380" v="38" actId="20577"/>
        <pc:sldMkLst>
          <pc:docMk/>
          <pc:sldMk cId="872019544" sldId="691"/>
        </pc:sldMkLst>
        <pc:graphicFrameChg chg="modGraphic">
          <ac:chgData name="Walker, Emma" userId="78042fed-3b5b-41c2-b1a5-1fe470dc51b0" providerId="ADAL" clId="{96301004-E37F-4458-AE00-347CF941645A}" dt="2025-01-07T16:44:46.064" v="21" actId="20577"/>
          <ac:graphicFrameMkLst>
            <pc:docMk/>
            <pc:sldMk cId="872019544" sldId="691"/>
            <ac:graphicFrameMk id="5" creationId="{A3025FE3-AB0D-E88B-BC7C-A4BD0111DAEE}"/>
          </ac:graphicFrameMkLst>
        </pc:graphicFrameChg>
        <pc:graphicFrameChg chg="modGraphic">
          <ac:chgData name="Walker, Emma" userId="78042fed-3b5b-41c2-b1a5-1fe470dc51b0" providerId="ADAL" clId="{96301004-E37F-4458-AE00-347CF941645A}" dt="2025-01-07T16:45:19.380" v="38" actId="20577"/>
          <ac:graphicFrameMkLst>
            <pc:docMk/>
            <pc:sldMk cId="872019544" sldId="691"/>
            <ac:graphicFrameMk id="8" creationId="{E75B49BC-BCDB-3CD6-BD2D-B538722AD536}"/>
          </ac:graphicFrameMkLst>
        </pc:graphicFrameChg>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Heaton, Patrick" userId="8f22f002-d103-4725-978e-c2abfcfcfb08" providerId="ADAL" clId="{4C059119-D057-49D3-9B36-E644BC82B340}"/>
    <pc:docChg chg="modSld">
      <pc:chgData name="Heaton, Patrick" userId="8f22f002-d103-4725-978e-c2abfcfcfb08" providerId="ADAL" clId="{4C059119-D057-49D3-9B36-E644BC82B340}" dt="2025-02-21T15:51:36.506" v="10" actId="1036"/>
      <pc:docMkLst>
        <pc:docMk/>
      </pc:docMkLst>
      <pc:sldChg chg="modNotesTx">
        <pc:chgData name="Heaton, Patrick" userId="8f22f002-d103-4725-978e-c2abfcfcfb08" providerId="ADAL" clId="{4C059119-D057-49D3-9B36-E644BC82B340}" dt="2025-02-21T15:22:14.946" v="6" actId="20577"/>
        <pc:sldMkLst>
          <pc:docMk/>
          <pc:sldMk cId="1662133978" sldId="708"/>
        </pc:sldMkLst>
      </pc:sldChg>
      <pc:sldChg chg="modNotesTx">
        <pc:chgData name="Heaton, Patrick" userId="8f22f002-d103-4725-978e-c2abfcfcfb08" providerId="ADAL" clId="{4C059119-D057-49D3-9B36-E644BC82B340}" dt="2025-02-21T15:23:31.515" v="9" actId="20577"/>
        <pc:sldMkLst>
          <pc:docMk/>
          <pc:sldMk cId="3481271824" sldId="710"/>
        </pc:sldMkLst>
      </pc:sldChg>
      <pc:sldChg chg="modSp mod">
        <pc:chgData name="Heaton, Patrick" userId="8f22f002-d103-4725-978e-c2abfcfcfb08" providerId="ADAL" clId="{4C059119-D057-49D3-9B36-E644BC82B340}" dt="2025-02-21T15:51:36.506" v="10" actId="1036"/>
        <pc:sldMkLst>
          <pc:docMk/>
          <pc:sldMk cId="2252343563" sldId="711"/>
        </pc:sldMkLst>
        <pc:spChg chg="mod">
          <ac:chgData name="Heaton, Patrick" userId="8f22f002-d103-4725-978e-c2abfcfcfb08" providerId="ADAL" clId="{4C059119-D057-49D3-9B36-E644BC82B340}" dt="2025-02-21T15:51:36.506" v="10" actId="1036"/>
          <ac:spMkLst>
            <pc:docMk/>
            <pc:sldMk cId="2252343563" sldId="711"/>
            <ac:spMk id="6" creationId="{A358F38F-3984-82BE-7982-C61FBE74B6FD}"/>
          </ac:spMkLst>
        </pc:spChg>
      </pc:sldChg>
    </pc:docChg>
  </pc:docChgLst>
  <pc:docChgLst>
    <pc:chgData name="Elsell, Adam" userId="4b5b85db-77c1-44c9-a8d6-e10bf1cb52c2" providerId="ADAL" clId="{2285908C-06D6-4A0C-98B3-209B705538EC}"/>
    <pc:docChg chg="custSel addSld delSld modSld modMainMaster">
      <pc:chgData name="Elsell, Adam" userId="4b5b85db-77c1-44c9-a8d6-e10bf1cb52c2" providerId="ADAL" clId="{2285908C-06D6-4A0C-98B3-209B705538EC}" dt="2025-02-18T20:19:44.088" v="40"/>
      <pc:docMkLst>
        <pc:docMk/>
      </pc:docMkLst>
      <pc:sldChg chg="addSp delSp modSp mod">
        <pc:chgData name="Elsell, Adam" userId="4b5b85db-77c1-44c9-a8d6-e10bf1cb52c2" providerId="ADAL" clId="{2285908C-06D6-4A0C-98B3-209B705538EC}" dt="2025-02-18T16:24:49.098" v="7"/>
        <pc:sldMkLst>
          <pc:docMk/>
          <pc:sldMk cId="1012904221" sldId="662"/>
        </pc:sldMkLst>
        <pc:spChg chg="add mod">
          <ac:chgData name="Elsell, Adam" userId="4b5b85db-77c1-44c9-a8d6-e10bf1cb52c2" providerId="ADAL" clId="{2285908C-06D6-4A0C-98B3-209B705538EC}" dt="2025-02-18T16:24:43.291" v="6"/>
          <ac:spMkLst>
            <pc:docMk/>
            <pc:sldMk cId="1012904221" sldId="662"/>
            <ac:spMk id="3" creationId="{562D9D78-7954-0755-471C-AB0D6E8701D7}"/>
          </ac:spMkLst>
        </pc:spChg>
        <pc:spChg chg="add mod">
          <ac:chgData name="Elsell, Adam" userId="4b5b85db-77c1-44c9-a8d6-e10bf1cb52c2" providerId="ADAL" clId="{2285908C-06D6-4A0C-98B3-209B705538EC}" dt="2025-02-18T16:24:43.291" v="6"/>
          <ac:spMkLst>
            <pc:docMk/>
            <pc:sldMk cId="1012904221" sldId="662"/>
            <ac:spMk id="8" creationId="{48BB28A9-1F9D-DA93-EBB3-9B2DAE1B5C10}"/>
          </ac:spMkLst>
        </pc:spChg>
        <pc:spChg chg="add mod">
          <ac:chgData name="Elsell, Adam" userId="4b5b85db-77c1-44c9-a8d6-e10bf1cb52c2" providerId="ADAL" clId="{2285908C-06D6-4A0C-98B3-209B705538EC}" dt="2025-02-18T16:24:43.291" v="6"/>
          <ac:spMkLst>
            <pc:docMk/>
            <pc:sldMk cId="1012904221" sldId="662"/>
            <ac:spMk id="12" creationId="{1719D428-AAB9-0092-795E-9E2FEEB615D5}"/>
          </ac:spMkLst>
        </pc:spChg>
        <pc:picChg chg="add mod">
          <ac:chgData name="Elsell, Adam" userId="4b5b85db-77c1-44c9-a8d6-e10bf1cb52c2" providerId="ADAL" clId="{2285908C-06D6-4A0C-98B3-209B705538EC}" dt="2025-02-18T16:24:49.098" v="7"/>
          <ac:picMkLst>
            <pc:docMk/>
            <pc:sldMk cId="1012904221" sldId="662"/>
            <ac:picMk id="15" creationId="{D2CCD1E2-B926-642C-A1F9-0AF8E06C9E66}"/>
          </ac:picMkLst>
        </pc:picChg>
      </pc:sldChg>
      <pc:sldChg chg="addSp delSp modSp mod">
        <pc:chgData name="Elsell, Adam" userId="4b5b85db-77c1-44c9-a8d6-e10bf1cb52c2" providerId="ADAL" clId="{2285908C-06D6-4A0C-98B3-209B705538EC}" dt="2025-02-18T16:25:27.964" v="13"/>
        <pc:sldMkLst>
          <pc:docMk/>
          <pc:sldMk cId="3065760421" sldId="664"/>
        </pc:sldMkLst>
        <pc:spChg chg="add mod">
          <ac:chgData name="Elsell, Adam" userId="4b5b85db-77c1-44c9-a8d6-e10bf1cb52c2" providerId="ADAL" clId="{2285908C-06D6-4A0C-98B3-209B705538EC}" dt="2025-02-18T16:25:04.793" v="12"/>
          <ac:spMkLst>
            <pc:docMk/>
            <pc:sldMk cId="3065760421" sldId="664"/>
            <ac:spMk id="2" creationId="{C2310612-5B02-EEFA-D183-12F8CBD8EABE}"/>
          </ac:spMkLst>
        </pc:spChg>
        <pc:spChg chg="add mod">
          <ac:chgData name="Elsell, Adam" userId="4b5b85db-77c1-44c9-a8d6-e10bf1cb52c2" providerId="ADAL" clId="{2285908C-06D6-4A0C-98B3-209B705538EC}" dt="2025-02-18T16:25:04.793" v="12"/>
          <ac:spMkLst>
            <pc:docMk/>
            <pc:sldMk cId="3065760421" sldId="664"/>
            <ac:spMk id="6" creationId="{35382924-E71F-DDD3-3386-B04B947B8E25}"/>
          </ac:spMkLst>
        </pc:spChg>
        <pc:spChg chg="add mod">
          <ac:chgData name="Elsell, Adam" userId="4b5b85db-77c1-44c9-a8d6-e10bf1cb52c2" providerId="ADAL" clId="{2285908C-06D6-4A0C-98B3-209B705538EC}" dt="2025-02-18T16:25:04.793" v="12"/>
          <ac:spMkLst>
            <pc:docMk/>
            <pc:sldMk cId="3065760421" sldId="664"/>
            <ac:spMk id="17" creationId="{0FAAF904-8DEF-8DAA-23AF-49B3B00980A4}"/>
          </ac:spMkLst>
        </pc:spChg>
        <pc:spChg chg="add mod">
          <ac:chgData name="Elsell, Adam" userId="4b5b85db-77c1-44c9-a8d6-e10bf1cb52c2" providerId="ADAL" clId="{2285908C-06D6-4A0C-98B3-209B705538EC}" dt="2025-02-18T16:25:27.964" v="13"/>
          <ac:spMkLst>
            <pc:docMk/>
            <pc:sldMk cId="3065760421" sldId="664"/>
            <ac:spMk id="21" creationId="{DDE47AAD-6414-F3AC-9311-EED722A57179}"/>
          </ac:spMkLst>
        </pc:spChg>
        <pc:spChg chg="add mod">
          <ac:chgData name="Elsell, Adam" userId="4b5b85db-77c1-44c9-a8d6-e10bf1cb52c2" providerId="ADAL" clId="{2285908C-06D6-4A0C-98B3-209B705538EC}" dt="2025-02-18T16:25:27.964" v="13"/>
          <ac:spMkLst>
            <pc:docMk/>
            <pc:sldMk cId="3065760421" sldId="664"/>
            <ac:spMk id="22" creationId="{33621284-D957-0043-3091-AB1FAF18D831}"/>
          </ac:spMkLst>
        </pc:spChg>
        <pc:spChg chg="add mod">
          <ac:chgData name="Elsell, Adam" userId="4b5b85db-77c1-44c9-a8d6-e10bf1cb52c2" providerId="ADAL" clId="{2285908C-06D6-4A0C-98B3-209B705538EC}" dt="2025-02-18T16:25:27.964" v="13"/>
          <ac:spMkLst>
            <pc:docMk/>
            <pc:sldMk cId="3065760421" sldId="664"/>
            <ac:spMk id="23" creationId="{6BE12A20-F5AF-5D5C-D356-75F6F4E05A74}"/>
          </ac:spMkLst>
        </pc:spChg>
        <pc:picChg chg="add mod">
          <ac:chgData name="Elsell, Adam" userId="4b5b85db-77c1-44c9-a8d6-e10bf1cb52c2" providerId="ADAL" clId="{2285908C-06D6-4A0C-98B3-209B705538EC}" dt="2025-02-18T16:25:27.964" v="13"/>
          <ac:picMkLst>
            <pc:docMk/>
            <pc:sldMk cId="3065760421" sldId="664"/>
            <ac:picMk id="20" creationId="{0DDC28E1-378D-8B6F-B3E5-24E79C2A2157}"/>
          </ac:picMkLst>
        </pc:picChg>
      </pc:sldChg>
      <pc:sldChg chg="del">
        <pc:chgData name="Elsell, Adam" userId="4b5b85db-77c1-44c9-a8d6-e10bf1cb52c2" providerId="ADAL" clId="{2285908C-06D6-4A0C-98B3-209B705538EC}" dt="2025-02-18T16:25:51.507" v="17" actId="47"/>
        <pc:sldMkLst>
          <pc:docMk/>
          <pc:sldMk cId="2445466799" sldId="670"/>
        </pc:sldMkLst>
      </pc:sldChg>
      <pc:sldChg chg="del">
        <pc:chgData name="Elsell, Adam" userId="4b5b85db-77c1-44c9-a8d6-e10bf1cb52c2" providerId="ADAL" clId="{2285908C-06D6-4A0C-98B3-209B705538EC}" dt="2025-02-18T16:25:50.759" v="16" actId="47"/>
        <pc:sldMkLst>
          <pc:docMk/>
          <pc:sldMk cId="2277401543" sldId="672"/>
        </pc:sldMkLst>
      </pc:sldChg>
      <pc:sldChg chg="del">
        <pc:chgData name="Elsell, Adam" userId="4b5b85db-77c1-44c9-a8d6-e10bf1cb52c2" providerId="ADAL" clId="{2285908C-06D6-4A0C-98B3-209B705538EC}" dt="2025-02-18T16:25:52.126" v="18" actId="47"/>
        <pc:sldMkLst>
          <pc:docMk/>
          <pc:sldMk cId="2813025953" sldId="674"/>
        </pc:sldMkLst>
      </pc:sldChg>
      <pc:sldChg chg="del">
        <pc:chgData name="Elsell, Adam" userId="4b5b85db-77c1-44c9-a8d6-e10bf1cb52c2" providerId="ADAL" clId="{2285908C-06D6-4A0C-98B3-209B705538EC}" dt="2025-02-18T16:25:52.844" v="19" actId="47"/>
        <pc:sldMkLst>
          <pc:docMk/>
          <pc:sldMk cId="2743037187" sldId="682"/>
        </pc:sldMkLst>
      </pc:sldChg>
      <pc:sldChg chg="del">
        <pc:chgData name="Elsell, Adam" userId="4b5b85db-77c1-44c9-a8d6-e10bf1cb52c2" providerId="ADAL" clId="{2285908C-06D6-4A0C-98B3-209B705538EC}" dt="2025-02-18T16:25:53.611" v="20" actId="47"/>
        <pc:sldMkLst>
          <pc:docMk/>
          <pc:sldMk cId="4090305741" sldId="684"/>
        </pc:sldMkLst>
      </pc:sldChg>
      <pc:sldChg chg="del">
        <pc:chgData name="Elsell, Adam" userId="4b5b85db-77c1-44c9-a8d6-e10bf1cb52c2" providerId="ADAL" clId="{2285908C-06D6-4A0C-98B3-209B705538EC}" dt="2025-02-18T16:25:47.119" v="15" actId="47"/>
        <pc:sldMkLst>
          <pc:docMk/>
          <pc:sldMk cId="1639671693" sldId="685"/>
        </pc:sldMkLst>
      </pc:sldChg>
      <pc:sldChg chg="del">
        <pc:chgData name="Elsell, Adam" userId="4b5b85db-77c1-44c9-a8d6-e10bf1cb52c2" providerId="ADAL" clId="{2285908C-06D6-4A0C-98B3-209B705538EC}" dt="2025-02-18T16:26:08.342" v="23" actId="47"/>
        <pc:sldMkLst>
          <pc:docMk/>
          <pc:sldMk cId="1769100264" sldId="686"/>
        </pc:sldMkLst>
      </pc:sldChg>
      <pc:sldChg chg="addSp delSp modSp mod">
        <pc:chgData name="Elsell, Adam" userId="4b5b85db-77c1-44c9-a8d6-e10bf1cb52c2" providerId="ADAL" clId="{2285908C-06D6-4A0C-98B3-209B705538EC}" dt="2025-02-18T16:26:32.158" v="28"/>
        <pc:sldMkLst>
          <pc:docMk/>
          <pc:sldMk cId="209402510" sldId="690"/>
        </pc:sldMkLst>
        <pc:spChg chg="add mod ord">
          <ac:chgData name="Elsell, Adam" userId="4b5b85db-77c1-44c9-a8d6-e10bf1cb52c2" providerId="ADAL" clId="{2285908C-06D6-4A0C-98B3-209B705538EC}" dt="2025-02-18T16:26:20.092" v="26" actId="167"/>
          <ac:spMkLst>
            <pc:docMk/>
            <pc:sldMk cId="209402510" sldId="690"/>
            <ac:spMk id="8" creationId="{1DC46E91-1ACA-9D20-9056-A69C09E891A1}"/>
          </ac:spMkLst>
        </pc:spChg>
        <pc:spChg chg="mod">
          <ac:chgData name="Elsell, Adam" userId="4b5b85db-77c1-44c9-a8d6-e10bf1cb52c2" providerId="ADAL" clId="{2285908C-06D6-4A0C-98B3-209B705538EC}" dt="2025-02-18T16:26:32.158" v="28"/>
          <ac:spMkLst>
            <pc:docMk/>
            <pc:sldMk cId="209402510" sldId="690"/>
            <ac:spMk id="11" creationId="{7BB73B9B-B8EA-7A4D-F336-2A6612373133}"/>
          </ac:spMkLst>
        </pc:spChg>
        <pc:spChg chg="mod">
          <ac:chgData name="Elsell, Adam" userId="4b5b85db-77c1-44c9-a8d6-e10bf1cb52c2" providerId="ADAL" clId="{2285908C-06D6-4A0C-98B3-209B705538EC}" dt="2025-02-18T16:26:32.158" v="28"/>
          <ac:spMkLst>
            <pc:docMk/>
            <pc:sldMk cId="209402510" sldId="690"/>
            <ac:spMk id="12" creationId="{1293F064-CB8A-AA6C-C172-CA631EBF04B7}"/>
          </ac:spMkLst>
        </pc:spChg>
        <pc:spChg chg="mod">
          <ac:chgData name="Elsell, Adam" userId="4b5b85db-77c1-44c9-a8d6-e10bf1cb52c2" providerId="ADAL" clId="{2285908C-06D6-4A0C-98B3-209B705538EC}" dt="2025-02-18T16:26:32.158" v="28"/>
          <ac:spMkLst>
            <pc:docMk/>
            <pc:sldMk cId="209402510" sldId="690"/>
            <ac:spMk id="13" creationId="{6EC3C556-8CE5-970C-4A61-51AF837BB236}"/>
          </ac:spMkLst>
        </pc:spChg>
        <pc:grpChg chg="add mod">
          <ac:chgData name="Elsell, Adam" userId="4b5b85db-77c1-44c9-a8d6-e10bf1cb52c2" providerId="ADAL" clId="{2285908C-06D6-4A0C-98B3-209B705538EC}" dt="2025-02-18T16:26:32.158" v="28"/>
          <ac:grpSpMkLst>
            <pc:docMk/>
            <pc:sldMk cId="209402510" sldId="690"/>
            <ac:grpSpMk id="10" creationId="{488193C6-A305-E407-E4B4-469FBEA84B13}"/>
          </ac:grpSpMkLst>
        </pc:grpChg>
        <pc:picChg chg="ord">
          <ac:chgData name="Elsell, Adam" userId="4b5b85db-77c1-44c9-a8d6-e10bf1cb52c2" providerId="ADAL" clId="{2285908C-06D6-4A0C-98B3-209B705538EC}" dt="2025-02-18T16:26:22.110" v="27" actId="167"/>
          <ac:picMkLst>
            <pc:docMk/>
            <pc:sldMk cId="209402510" sldId="690"/>
            <ac:picMk id="9" creationId="{545E5D65-3AE7-A021-A54D-3C46D1D5C054}"/>
          </ac:picMkLst>
        </pc:picChg>
        <pc:picChg chg="mod">
          <ac:chgData name="Elsell, Adam" userId="4b5b85db-77c1-44c9-a8d6-e10bf1cb52c2" providerId="ADAL" clId="{2285908C-06D6-4A0C-98B3-209B705538EC}" dt="2025-02-18T16:26:32.158" v="28"/>
          <ac:picMkLst>
            <pc:docMk/>
            <pc:sldMk cId="209402510" sldId="690"/>
            <ac:picMk id="14" creationId="{66AE7C26-8C37-5A8E-5F3B-47D425F27057}"/>
          </ac:picMkLst>
        </pc:picChg>
      </pc:sldChg>
      <pc:sldChg chg="addSp delSp modSp mod">
        <pc:chgData name="Elsell, Adam" userId="4b5b85db-77c1-44c9-a8d6-e10bf1cb52c2" providerId="ADAL" clId="{2285908C-06D6-4A0C-98B3-209B705538EC}" dt="2025-02-18T16:26:51.012" v="31"/>
        <pc:sldMkLst>
          <pc:docMk/>
          <pc:sldMk cId="872019544" sldId="691"/>
        </pc:sldMkLst>
        <pc:spChg chg="add mod">
          <ac:chgData name="Elsell, Adam" userId="4b5b85db-77c1-44c9-a8d6-e10bf1cb52c2" providerId="ADAL" clId="{2285908C-06D6-4A0C-98B3-209B705538EC}" dt="2025-02-18T16:26:51.012" v="31"/>
          <ac:spMkLst>
            <pc:docMk/>
            <pc:sldMk cId="872019544" sldId="691"/>
            <ac:spMk id="11" creationId="{CD34C8BA-491F-4A2C-5F7C-C49B8514646D}"/>
          </ac:spMkLst>
        </pc:spChg>
        <pc:spChg chg="mod">
          <ac:chgData name="Elsell, Adam" userId="4b5b85db-77c1-44c9-a8d6-e10bf1cb52c2" providerId="ADAL" clId="{2285908C-06D6-4A0C-98B3-209B705538EC}" dt="2025-02-18T16:26:51.012" v="31"/>
          <ac:spMkLst>
            <pc:docMk/>
            <pc:sldMk cId="872019544" sldId="691"/>
            <ac:spMk id="14" creationId="{5A102DFF-1586-9DDF-C82E-3E6F8CAA153F}"/>
          </ac:spMkLst>
        </pc:spChg>
        <pc:spChg chg="mod">
          <ac:chgData name="Elsell, Adam" userId="4b5b85db-77c1-44c9-a8d6-e10bf1cb52c2" providerId="ADAL" clId="{2285908C-06D6-4A0C-98B3-209B705538EC}" dt="2025-02-18T16:26:51.012" v="31"/>
          <ac:spMkLst>
            <pc:docMk/>
            <pc:sldMk cId="872019544" sldId="691"/>
            <ac:spMk id="21" creationId="{39AA384C-C12B-73A5-4130-7316E35F3862}"/>
          </ac:spMkLst>
        </pc:spChg>
        <pc:spChg chg="mod">
          <ac:chgData name="Elsell, Adam" userId="4b5b85db-77c1-44c9-a8d6-e10bf1cb52c2" providerId="ADAL" clId="{2285908C-06D6-4A0C-98B3-209B705538EC}" dt="2025-02-18T16:26:51.012" v="31"/>
          <ac:spMkLst>
            <pc:docMk/>
            <pc:sldMk cId="872019544" sldId="691"/>
            <ac:spMk id="22" creationId="{53F7C7BD-8CF3-C6A2-4D5B-AB75F3908732}"/>
          </ac:spMkLst>
        </pc:spChg>
        <pc:grpChg chg="add mod">
          <ac:chgData name="Elsell, Adam" userId="4b5b85db-77c1-44c9-a8d6-e10bf1cb52c2" providerId="ADAL" clId="{2285908C-06D6-4A0C-98B3-209B705538EC}" dt="2025-02-18T16:26:51.012" v="31"/>
          <ac:grpSpMkLst>
            <pc:docMk/>
            <pc:sldMk cId="872019544" sldId="691"/>
            <ac:grpSpMk id="12" creationId="{531454A7-24A3-FD81-C119-27EB0ADAE497}"/>
          </ac:grpSpMkLst>
        </pc:grpChg>
        <pc:picChg chg="mod">
          <ac:chgData name="Elsell, Adam" userId="4b5b85db-77c1-44c9-a8d6-e10bf1cb52c2" providerId="ADAL" clId="{2285908C-06D6-4A0C-98B3-209B705538EC}" dt="2025-02-18T16:26:51.012" v="31"/>
          <ac:picMkLst>
            <pc:docMk/>
            <pc:sldMk cId="872019544" sldId="691"/>
            <ac:picMk id="13" creationId="{7C45253A-52B1-E20A-B55D-18817B754965}"/>
          </ac:picMkLst>
        </pc:picChg>
      </pc:sldChg>
      <pc:sldChg chg="del">
        <pc:chgData name="Elsell, Adam" userId="4b5b85db-77c1-44c9-a8d6-e10bf1cb52c2" providerId="ADAL" clId="{2285908C-06D6-4A0C-98B3-209B705538EC}" dt="2025-02-18T16:27:18.027" v="33" actId="47"/>
        <pc:sldMkLst>
          <pc:docMk/>
          <pc:sldMk cId="2338130291" sldId="693"/>
        </pc:sldMkLst>
      </pc:sldChg>
      <pc:sldChg chg="del">
        <pc:chgData name="Elsell, Adam" userId="4b5b85db-77c1-44c9-a8d6-e10bf1cb52c2" providerId="ADAL" clId="{2285908C-06D6-4A0C-98B3-209B705538EC}" dt="2025-02-18T16:27:20.235" v="34" actId="47"/>
        <pc:sldMkLst>
          <pc:docMk/>
          <pc:sldMk cId="3124409032" sldId="694"/>
        </pc:sldMkLst>
      </pc:sldChg>
      <pc:sldChg chg="del">
        <pc:chgData name="Elsell, Adam" userId="4b5b85db-77c1-44c9-a8d6-e10bf1cb52c2" providerId="ADAL" clId="{2285908C-06D6-4A0C-98B3-209B705538EC}" dt="2025-02-18T16:27:21.952" v="35" actId="47"/>
        <pc:sldMkLst>
          <pc:docMk/>
          <pc:sldMk cId="2531652168" sldId="698"/>
        </pc:sldMkLst>
      </pc:sldChg>
      <pc:sldChg chg="del">
        <pc:chgData name="Elsell, Adam" userId="4b5b85db-77c1-44c9-a8d6-e10bf1cb52c2" providerId="ADAL" clId="{2285908C-06D6-4A0C-98B3-209B705538EC}" dt="2025-02-18T16:27:25.894" v="36" actId="47"/>
        <pc:sldMkLst>
          <pc:docMk/>
          <pc:sldMk cId="1553210687" sldId="699"/>
        </pc:sldMkLst>
      </pc:sldChg>
      <pc:sldChg chg="add del">
        <pc:chgData name="Elsell, Adam" userId="4b5b85db-77c1-44c9-a8d6-e10bf1cb52c2" providerId="ADAL" clId="{2285908C-06D6-4A0C-98B3-209B705538EC}" dt="2025-02-18T16:27:40.539" v="39" actId="47"/>
        <pc:sldMkLst>
          <pc:docMk/>
          <pc:sldMk cId="3726198657" sldId="701"/>
        </pc:sldMkLst>
      </pc:sldChg>
      <pc:sldChg chg="add del">
        <pc:chgData name="Elsell, Adam" userId="4b5b85db-77c1-44c9-a8d6-e10bf1cb52c2" providerId="ADAL" clId="{2285908C-06D6-4A0C-98B3-209B705538EC}" dt="2025-02-18T16:27:34.804" v="38"/>
        <pc:sldMkLst>
          <pc:docMk/>
          <pc:sldMk cId="3401910889" sldId="704"/>
        </pc:sldMkLst>
      </pc:sldChg>
      <pc:sldChg chg="add">
        <pc:chgData name="Elsell, Adam" userId="4b5b85db-77c1-44c9-a8d6-e10bf1cb52c2" providerId="ADAL" clId="{2285908C-06D6-4A0C-98B3-209B705538EC}" dt="2025-02-18T16:25:44.670" v="14"/>
        <pc:sldMkLst>
          <pc:docMk/>
          <pc:sldMk cId="2683314195" sldId="705"/>
        </pc:sldMkLst>
      </pc:sldChg>
      <pc:sldChg chg="add">
        <pc:chgData name="Elsell, Adam" userId="4b5b85db-77c1-44c9-a8d6-e10bf1cb52c2" providerId="ADAL" clId="{2285908C-06D6-4A0C-98B3-209B705538EC}" dt="2025-02-18T16:25:44.670" v="14"/>
        <pc:sldMkLst>
          <pc:docMk/>
          <pc:sldMk cId="64971305" sldId="706"/>
        </pc:sldMkLst>
      </pc:sldChg>
      <pc:sldChg chg="add">
        <pc:chgData name="Elsell, Adam" userId="4b5b85db-77c1-44c9-a8d6-e10bf1cb52c2" providerId="ADAL" clId="{2285908C-06D6-4A0C-98B3-209B705538EC}" dt="2025-02-18T16:25:44.670" v="14"/>
        <pc:sldMkLst>
          <pc:docMk/>
          <pc:sldMk cId="96889961" sldId="707"/>
        </pc:sldMkLst>
      </pc:sldChg>
      <pc:sldChg chg="add">
        <pc:chgData name="Elsell, Adam" userId="4b5b85db-77c1-44c9-a8d6-e10bf1cb52c2" providerId="ADAL" clId="{2285908C-06D6-4A0C-98B3-209B705538EC}" dt="2025-02-18T16:25:44.670" v="14"/>
        <pc:sldMkLst>
          <pc:docMk/>
          <pc:sldMk cId="1662133978" sldId="708"/>
        </pc:sldMkLst>
      </pc:sldChg>
      <pc:sldChg chg="add setBg">
        <pc:chgData name="Elsell, Adam" userId="4b5b85db-77c1-44c9-a8d6-e10bf1cb52c2" providerId="ADAL" clId="{2285908C-06D6-4A0C-98B3-209B705538EC}" dt="2025-02-18T16:25:44.670" v="14"/>
        <pc:sldMkLst>
          <pc:docMk/>
          <pc:sldMk cId="2685411888" sldId="709"/>
        </pc:sldMkLst>
      </pc:sldChg>
      <pc:sldChg chg="add">
        <pc:chgData name="Elsell, Adam" userId="4b5b85db-77c1-44c9-a8d6-e10bf1cb52c2" providerId="ADAL" clId="{2285908C-06D6-4A0C-98B3-209B705538EC}" dt="2025-02-18T16:25:44.670" v="14"/>
        <pc:sldMkLst>
          <pc:docMk/>
          <pc:sldMk cId="3481271824" sldId="710"/>
        </pc:sldMkLst>
      </pc:sldChg>
      <pc:sldChg chg="addSp delSp modSp add mod modNotesTx">
        <pc:chgData name="Elsell, Adam" userId="4b5b85db-77c1-44c9-a8d6-e10bf1cb52c2" providerId="ADAL" clId="{2285908C-06D6-4A0C-98B3-209B705538EC}" dt="2025-02-18T20:19:44.088" v="40"/>
        <pc:sldMkLst>
          <pc:docMk/>
          <pc:sldMk cId="2252343563" sldId="711"/>
        </pc:sldMkLst>
        <pc:spChg chg="add mod">
          <ac:chgData name="Elsell, Adam" userId="4b5b85db-77c1-44c9-a8d6-e10bf1cb52c2" providerId="ADAL" clId="{2285908C-06D6-4A0C-98B3-209B705538EC}" dt="2025-02-18T16:26:05.665" v="22"/>
          <ac:spMkLst>
            <pc:docMk/>
            <pc:sldMk cId="2252343563" sldId="711"/>
            <ac:spMk id="10" creationId="{8EEE51C1-6E53-E7A8-5E1B-DA27C778791F}"/>
          </ac:spMkLst>
        </pc:spChg>
      </pc:sldChg>
      <pc:sldChg chg="add">
        <pc:chgData name="Elsell, Adam" userId="4b5b85db-77c1-44c9-a8d6-e10bf1cb52c2" providerId="ADAL" clId="{2285908C-06D6-4A0C-98B3-209B705538EC}" dt="2025-02-18T16:27:15.722" v="32"/>
        <pc:sldMkLst>
          <pc:docMk/>
          <pc:sldMk cId="1131052918" sldId="712"/>
        </pc:sldMkLst>
      </pc:sldChg>
      <pc:sldChg chg="add">
        <pc:chgData name="Elsell, Adam" userId="4b5b85db-77c1-44c9-a8d6-e10bf1cb52c2" providerId="ADAL" clId="{2285908C-06D6-4A0C-98B3-209B705538EC}" dt="2025-02-18T16:27:15.722" v="32"/>
        <pc:sldMkLst>
          <pc:docMk/>
          <pc:sldMk cId="4255819046" sldId="713"/>
        </pc:sldMkLst>
      </pc:sldChg>
      <pc:sldChg chg="add">
        <pc:chgData name="Elsell, Adam" userId="4b5b85db-77c1-44c9-a8d6-e10bf1cb52c2" providerId="ADAL" clId="{2285908C-06D6-4A0C-98B3-209B705538EC}" dt="2025-02-18T16:27:15.722" v="32"/>
        <pc:sldMkLst>
          <pc:docMk/>
          <pc:sldMk cId="2770519831" sldId="714"/>
        </pc:sldMkLst>
      </pc:sldChg>
      <pc:sldChg chg="add">
        <pc:chgData name="Elsell, Adam" userId="4b5b85db-77c1-44c9-a8d6-e10bf1cb52c2" providerId="ADAL" clId="{2285908C-06D6-4A0C-98B3-209B705538EC}" dt="2025-02-18T16:27:15.722" v="32"/>
        <pc:sldMkLst>
          <pc:docMk/>
          <pc:sldMk cId="2843188690" sldId="715"/>
        </pc:sldMkLst>
      </pc:sldChg>
      <pc:sldMasterChg chg="delSp mod">
        <pc:chgData name="Elsell, Adam" userId="4b5b85db-77c1-44c9-a8d6-e10bf1cb52c2" providerId="ADAL" clId="{2285908C-06D6-4A0C-98B3-209B705538EC}" dt="2025-02-18T16:24:24.911" v="5" actId="478"/>
        <pc:sldMasterMkLst>
          <pc:docMk/>
          <pc:sldMasterMk cId="1999103461" sldId="2147483648"/>
        </pc:sldMasterMkLst>
      </pc:sldMasterChg>
    </pc:docChg>
  </pc:docChgLst>
  <pc:docChgLst>
    <pc:chgData name="Gibson, Thomas" userId="4b42d18a-f5dd-45ad-b5f3-020bdeec964b" providerId="ADAL" clId="{503E0441-D340-41D6-BC1E-DFC859CB118D}"/>
    <pc:docChg chg="modSld">
      <pc:chgData name="Gibson, Thomas" userId="4b42d18a-f5dd-45ad-b5f3-020bdeec964b" providerId="ADAL" clId="{503E0441-D340-41D6-BC1E-DFC859CB118D}" dt="2025-01-13T22:23:15.678" v="0" actId="14100"/>
      <pc:docMkLst>
        <pc:docMk/>
      </pc:docMkLst>
      <pc:sldChg chg="modSp mod">
        <pc:chgData name="Gibson, Thomas" userId="4b42d18a-f5dd-45ad-b5f3-020bdeec964b" providerId="ADAL" clId="{503E0441-D340-41D6-BC1E-DFC859CB118D}" dt="2025-01-13T22:23:15.678" v="0" actId="14100"/>
        <pc:sldMkLst>
          <pc:docMk/>
          <pc:sldMk cId="872019544" sldId="691"/>
        </pc:sldMkLst>
        <pc:spChg chg="mod">
          <ac:chgData name="Gibson, Thomas" userId="4b42d18a-f5dd-45ad-b5f3-020bdeec964b" providerId="ADAL" clId="{503E0441-D340-41D6-BC1E-DFC859CB118D}" dt="2025-01-13T22:23:15.678" v="0" actId="14100"/>
          <ac:spMkLst>
            <pc:docMk/>
            <pc:sldMk cId="872019544" sldId="691"/>
            <ac:spMk id="4" creationId="{03BC456D-84A7-E1E9-F065-CE38D243CD67}"/>
          </ac:spMkLst>
        </pc:spChg>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Sargent, Liam" userId="1f9260e3-603e-4d07-8e60-c6df4c2f742f" providerId="ADAL" clId="{804848D5-517A-485D-8EAA-B936A477880A}"/>
    <pc:docChg chg="undo custSel delSld modSld">
      <pc:chgData name="Sargent, Liam" userId="1f9260e3-603e-4d07-8e60-c6df4c2f742f" providerId="ADAL" clId="{804848D5-517A-485D-8EAA-B936A477880A}" dt="2025-01-07T12:38:49.290" v="455" actId="207"/>
      <pc:docMkLst>
        <pc:docMk/>
      </pc:docMkLst>
      <pc:sldChg chg="addSp modSp mod">
        <pc:chgData name="Sargent, Liam" userId="1f9260e3-603e-4d07-8e60-c6df4c2f742f" providerId="ADAL" clId="{804848D5-517A-485D-8EAA-B936A477880A}" dt="2025-01-02T20:24:26.699" v="425" actId="404"/>
        <pc:sldMkLst>
          <pc:docMk/>
          <pc:sldMk cId="1012904221" sldId="662"/>
        </pc:sldMkLst>
        <pc:spChg chg="mod">
          <ac:chgData name="Sargent, Liam" userId="1f9260e3-603e-4d07-8e60-c6df4c2f742f" providerId="ADAL" clId="{804848D5-517A-485D-8EAA-B936A477880A}" dt="2025-01-02T20:24:26.699" v="425" actId="404"/>
          <ac:spMkLst>
            <pc:docMk/>
            <pc:sldMk cId="1012904221" sldId="662"/>
            <ac:spMk id="10" creationId="{A4D51050-2CCD-5127-222C-9DA382EA608D}"/>
          </ac:spMkLst>
        </pc:spChg>
      </pc:sldChg>
      <pc:sldChg chg="addSp modSp mod">
        <pc:chgData name="Sargent, Liam" userId="1f9260e3-603e-4d07-8e60-c6df4c2f742f" providerId="ADAL" clId="{804848D5-517A-485D-8EAA-B936A477880A}" dt="2024-12-19T13:27:39.437" v="17" actId="20577"/>
        <pc:sldMkLst>
          <pc:docMk/>
          <pc:sldMk cId="3065760421" sldId="664"/>
        </pc:sldMkLst>
        <pc:spChg chg="mod">
          <ac:chgData name="Sargent, Liam" userId="1f9260e3-603e-4d07-8e60-c6df4c2f742f" providerId="ADAL" clId="{804848D5-517A-485D-8EAA-B936A477880A}" dt="2024-12-19T13:27:39.437" v="17" actId="20577"/>
          <ac:spMkLst>
            <pc:docMk/>
            <pc:sldMk cId="3065760421" sldId="664"/>
            <ac:spMk id="7" creationId="{58F73DDF-9A24-81BA-B0E6-DD6DD882184F}"/>
          </ac:spMkLst>
        </pc:spChg>
      </pc:sldChg>
      <pc:sldChg chg="addSp modSp mod modNotesTx">
        <pc:chgData name="Sargent, Liam" userId="1f9260e3-603e-4d07-8e60-c6df4c2f742f" providerId="ADAL" clId="{804848D5-517A-485D-8EAA-B936A477880A}" dt="2025-01-02T20:24:37.834" v="432" actId="20577"/>
        <pc:sldMkLst>
          <pc:docMk/>
          <pc:sldMk cId="1769100264" sldId="686"/>
        </pc:sldMkLst>
      </pc:sldChg>
      <pc:sldChg chg="addSp modSp mod modNotesTx">
        <pc:chgData name="Sargent, Liam" userId="1f9260e3-603e-4d07-8e60-c6df4c2f742f" providerId="ADAL" clId="{804848D5-517A-485D-8EAA-B936A477880A}" dt="2025-01-02T20:24:55.216" v="441" actId="20577"/>
        <pc:sldMkLst>
          <pc:docMk/>
          <pc:sldMk cId="209402510" sldId="690"/>
        </pc:sldMkLst>
        <pc:spChg chg="mod">
          <ac:chgData name="Sargent, Liam" userId="1f9260e3-603e-4d07-8e60-c6df4c2f742f" providerId="ADAL" clId="{804848D5-517A-485D-8EAA-B936A477880A}" dt="2024-12-19T13:29:11.263" v="38" actId="13926"/>
          <ac:spMkLst>
            <pc:docMk/>
            <pc:sldMk cId="209402510" sldId="690"/>
            <ac:spMk id="2" creationId="{143D4D84-FA81-CD7C-C197-D507940CD5D5}"/>
          </ac:spMkLst>
        </pc:spChg>
        <pc:spChg chg="mod">
          <ac:chgData name="Sargent, Liam" userId="1f9260e3-603e-4d07-8e60-c6df4c2f742f" providerId="ADAL" clId="{804848D5-517A-485D-8EAA-B936A477880A}" dt="2024-12-19T13:29:18.893" v="44" actId="13926"/>
          <ac:spMkLst>
            <pc:docMk/>
            <pc:sldMk cId="209402510" sldId="690"/>
            <ac:spMk id="3" creationId="{50E0A811-C15A-1FB9-0B5F-83C3B51C010A}"/>
          </ac:spMkLst>
        </pc:spChg>
        <pc:spChg chg="mod">
          <ac:chgData name="Sargent, Liam" userId="1f9260e3-603e-4d07-8e60-c6df4c2f742f" providerId="ADAL" clId="{804848D5-517A-485D-8EAA-B936A477880A}" dt="2024-12-19T13:31:22.554" v="87" actId="13926"/>
          <ac:spMkLst>
            <pc:docMk/>
            <pc:sldMk cId="209402510" sldId="690"/>
            <ac:spMk id="4" creationId="{554FA509-4B55-FBFA-D6D4-DEDE7FE30BFF}"/>
          </ac:spMkLst>
        </pc:spChg>
        <pc:spChg chg="mod">
          <ac:chgData name="Sargent, Liam" userId="1f9260e3-603e-4d07-8e60-c6df4c2f742f" providerId="ADAL" clId="{804848D5-517A-485D-8EAA-B936A477880A}" dt="2024-12-19T13:31:22.554" v="87" actId="13926"/>
          <ac:spMkLst>
            <pc:docMk/>
            <pc:sldMk cId="209402510" sldId="690"/>
            <ac:spMk id="5" creationId="{103E2503-E277-0C5C-D869-D8DC387025CF}"/>
          </ac:spMkLst>
        </pc:spChg>
        <pc:spChg chg="mod">
          <ac:chgData name="Sargent, Liam" userId="1f9260e3-603e-4d07-8e60-c6df4c2f742f" providerId="ADAL" clId="{804848D5-517A-485D-8EAA-B936A477880A}" dt="2024-12-19T13:31:22.554" v="87" actId="13926"/>
          <ac:spMkLst>
            <pc:docMk/>
            <pc:sldMk cId="209402510" sldId="690"/>
            <ac:spMk id="6" creationId="{CED0E2F5-A8F0-686C-B5EF-CDBE63007415}"/>
          </ac:spMkLst>
        </pc:spChg>
        <pc:spChg chg="mod">
          <ac:chgData name="Sargent, Liam" userId="1f9260e3-603e-4d07-8e60-c6df4c2f742f" providerId="ADAL" clId="{804848D5-517A-485D-8EAA-B936A477880A}" dt="2024-12-19T13:31:22.554" v="87" actId="13926"/>
          <ac:spMkLst>
            <pc:docMk/>
            <pc:sldMk cId="209402510" sldId="690"/>
            <ac:spMk id="7" creationId="{753653A3-662F-4EFE-662A-5F755FDEE84F}"/>
          </ac:spMkLst>
        </pc:spChg>
      </pc:sldChg>
      <pc:sldChg chg="addSp modSp mod">
        <pc:chgData name="Sargent, Liam" userId="1f9260e3-603e-4d07-8e60-c6df4c2f742f" providerId="ADAL" clId="{804848D5-517A-485D-8EAA-B936A477880A}" dt="2025-01-07T12:38:49.290" v="455" actId="207"/>
        <pc:sldMkLst>
          <pc:docMk/>
          <pc:sldMk cId="872019544" sldId="691"/>
        </pc:sldMkLst>
        <pc:spChg chg="mod">
          <ac:chgData name="Sargent, Liam" userId="1f9260e3-603e-4d07-8e60-c6df4c2f742f" providerId="ADAL" clId="{804848D5-517A-485D-8EAA-B936A477880A}" dt="2024-12-19T13:31:40.914" v="89" actId="1076"/>
          <ac:spMkLst>
            <pc:docMk/>
            <pc:sldMk cId="872019544" sldId="691"/>
            <ac:spMk id="4" creationId="{03BC456D-84A7-E1E9-F065-CE38D243CD67}"/>
          </ac:spMkLst>
        </pc:spChg>
        <pc:spChg chg="mod">
          <ac:chgData name="Sargent, Liam" userId="1f9260e3-603e-4d07-8e60-c6df4c2f742f" providerId="ADAL" clId="{804848D5-517A-485D-8EAA-B936A477880A}" dt="2024-12-19T13:31:50.821" v="93" actId="13926"/>
          <ac:spMkLst>
            <pc:docMk/>
            <pc:sldMk cId="872019544" sldId="691"/>
            <ac:spMk id="7" creationId="{E9DA7773-D6B7-FE77-F5C8-251BBA33BF57}"/>
          </ac:spMkLst>
        </pc:spChg>
        <pc:graphicFrameChg chg="mod modGraphic">
          <ac:chgData name="Sargent, Liam" userId="1f9260e3-603e-4d07-8e60-c6df4c2f742f" providerId="ADAL" clId="{804848D5-517A-485D-8EAA-B936A477880A}" dt="2024-12-20T15:32:16.164" v="423" actId="121"/>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804848D5-517A-485D-8EAA-B936A477880A}" dt="2025-01-02T20:25:19.274" v="453" actId="20577"/>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804848D5-517A-485D-8EAA-B936A477880A}" dt="2025-01-07T12:38:49.290" v="455" actId="207"/>
          <ac:graphicFrameMkLst>
            <pc:docMk/>
            <pc:sldMk cId="872019544" sldId="691"/>
            <ac:graphicFrameMk id="8" creationId="{E75B49BC-BCDB-3CD6-BD2D-B538722AD536}"/>
          </ac:graphicFrameMkLst>
        </pc:graphicFrameChg>
      </pc:sldChg>
      <pc:sldChg chg="del">
        <pc:chgData name="Sargent, Liam" userId="1f9260e3-603e-4d07-8e60-c6df4c2f742f" providerId="ADAL" clId="{804848D5-517A-485D-8EAA-B936A477880A}" dt="2024-12-19T13:45:53.682" v="417" actId="47"/>
        <pc:sldMkLst>
          <pc:docMk/>
          <pc:sldMk cId="3726198657" sldId="701"/>
        </pc:sldMkLst>
      </pc:sldChg>
      <pc:sldChg chg="modNotesTx">
        <pc:chgData name="Sargent, Liam" userId="1f9260e3-603e-4d07-8e60-c6df4c2f742f" providerId="ADAL" clId="{804848D5-517A-485D-8EAA-B936A477880A}" dt="2024-12-19T13:45:56.617" v="418" actId="20577"/>
        <pc:sldMkLst>
          <pc:docMk/>
          <pc:sldMk cId="3401910889" sldId="704"/>
        </pc:sldMkLst>
      </pc:sldChg>
    </pc:docChg>
  </pc:docChgLst>
  <pc:docChgLst>
    <pc:chgData name="Twyerould, Georgia" userId="c5f12d84-a565-49cc-a09e-264d14d764cd" providerId="ADAL" clId="{F9E15610-4E3A-4BB4-8779-0E4E7CD75A4E}"/>
    <pc:docChg chg="custSel modSld">
      <pc:chgData name="Twyerould, Georgia" userId="c5f12d84-a565-49cc-a09e-264d14d764cd" providerId="ADAL" clId="{F9E15610-4E3A-4BB4-8779-0E4E7CD75A4E}" dt="2025-01-10T15:39:02.640" v="63" actId="6549"/>
      <pc:docMkLst>
        <pc:docMk/>
      </pc:docMkLst>
      <pc:sldChg chg="modNotesTx">
        <pc:chgData name="Twyerould, Georgia" userId="c5f12d84-a565-49cc-a09e-264d14d764cd" providerId="ADAL" clId="{F9E15610-4E3A-4BB4-8779-0E4E7CD75A4E}" dt="2025-01-10T01:53:53.821" v="8" actId="20577"/>
        <pc:sldMkLst>
          <pc:docMk/>
          <pc:sldMk cId="2813025953" sldId="674"/>
        </pc:sldMkLst>
      </pc:sldChg>
      <pc:sldChg chg="modNotesTx">
        <pc:chgData name="Twyerould, Georgia" userId="c5f12d84-a565-49cc-a09e-264d14d764cd" providerId="ADAL" clId="{F9E15610-4E3A-4BB4-8779-0E4E7CD75A4E}" dt="2025-01-10T01:54:14.281" v="9" actId="20577"/>
        <pc:sldMkLst>
          <pc:docMk/>
          <pc:sldMk cId="4090305741" sldId="684"/>
        </pc:sldMkLst>
      </pc:sldChg>
      <pc:sldChg chg="delSp mod">
        <pc:chgData name="Twyerould, Georgia" userId="c5f12d84-a565-49cc-a09e-264d14d764cd" providerId="ADAL" clId="{F9E15610-4E3A-4BB4-8779-0E4E7CD75A4E}" dt="2025-01-10T01:53:39.180" v="1" actId="478"/>
        <pc:sldMkLst>
          <pc:docMk/>
          <pc:sldMk cId="1639671693" sldId="685"/>
        </pc:sldMkLst>
      </pc:sldChg>
      <pc:sldChg chg="modSp mod">
        <pc:chgData name="Twyerould, Georgia" userId="c5f12d84-a565-49cc-a09e-264d14d764cd" providerId="ADAL" clId="{F9E15610-4E3A-4BB4-8779-0E4E7CD75A4E}" dt="2025-01-10T15:39:02.640" v="63" actId="6549"/>
        <pc:sldMkLst>
          <pc:docMk/>
          <pc:sldMk cId="872019544" sldId="691"/>
        </pc:sldMkLst>
        <pc:graphicFrameChg chg="modGraphic">
          <ac:chgData name="Twyerould, Georgia" userId="c5f12d84-a565-49cc-a09e-264d14d764cd" providerId="ADAL" clId="{F9E15610-4E3A-4BB4-8779-0E4E7CD75A4E}" dt="2025-01-10T15:39:02.640" v="63" actId="6549"/>
          <ac:graphicFrameMkLst>
            <pc:docMk/>
            <pc:sldMk cId="872019544" sldId="691"/>
            <ac:graphicFrameMk id="2" creationId="{8D61A796-BF7A-10BC-36BA-E30ACD32A9D9}"/>
          </ac:graphicFrameMkLst>
        </pc:graphicFrameChg>
        <pc:graphicFrameChg chg="modGraphic">
          <ac:chgData name="Twyerould, Georgia" userId="c5f12d84-a565-49cc-a09e-264d14d764cd" providerId="ADAL" clId="{F9E15610-4E3A-4BB4-8779-0E4E7CD75A4E}" dt="2025-01-10T15:38:55.731" v="58" actId="20577"/>
          <ac:graphicFrameMkLst>
            <pc:docMk/>
            <pc:sldMk cId="872019544" sldId="691"/>
            <ac:graphicFrameMk id="5" creationId="{A3025FE3-AB0D-E88B-BC7C-A4BD0111DAEE}"/>
          </ac:graphicFrameMkLst>
        </pc:graphicFrameChg>
      </pc:sldChg>
      <pc:sldChg chg="delSp mod">
        <pc:chgData name="Twyerould, Georgia" userId="c5f12d84-a565-49cc-a09e-264d14d764cd" providerId="ADAL" clId="{F9E15610-4E3A-4BB4-8779-0E4E7CD75A4E}" dt="2025-01-10T01:54:29.771" v="10" actId="478"/>
        <pc:sldMkLst>
          <pc:docMk/>
          <pc:sldMk cId="2338130291" sldId="6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en-US" sz="1800" b="0" i="0" u="none" strike="noStrike" dirty="0">
                <a:solidFill>
                  <a:srgbClr val="000000"/>
                </a:solidFill>
                <a:effectLst/>
                <a:latin typeface="Aptos Narrow" panose="020B0004020202020204" pitchFamily="34" charset="0"/>
              </a:rPr>
              <a:t>Holly Airport </a:t>
            </a:r>
            <a:r>
              <a:rPr lang="en-US" b="0" i="0" u="none" dirty="0"/>
              <a:t>created 1 job </a:t>
            </a:r>
            <a:r>
              <a:rPr lang="en-US" dirty="0"/>
              <a:t>earning </a:t>
            </a:r>
            <a:r>
              <a:rPr lang="en-US" sz="1800" b="0" i="0" u="none" strike="noStrike" dirty="0">
                <a:solidFill>
                  <a:srgbClr val="000000"/>
                </a:solidFill>
                <a:effectLst/>
                <a:latin typeface="Aptos Narrow" panose="020B0004020202020204" pitchFamily="34" charset="0"/>
              </a:rPr>
              <a:t>$51K </a:t>
            </a:r>
            <a:r>
              <a:rPr lang="en-US" dirty="0"/>
              <a:t>in payroll, contributed </a:t>
            </a:r>
            <a:r>
              <a:rPr lang="en-US" sz="1800" b="0" i="0" u="none" strike="noStrike" dirty="0">
                <a:solidFill>
                  <a:srgbClr val="000000"/>
                </a:solidFill>
                <a:effectLst/>
                <a:latin typeface="Aptos Narrow" panose="020B0004020202020204" pitchFamily="34" charset="0"/>
              </a:rPr>
              <a:t>$65K </a:t>
            </a:r>
            <a:r>
              <a:rPr lang="en-US" dirty="0"/>
              <a:t>in value added and generated </a:t>
            </a:r>
            <a:r>
              <a:rPr lang="en-US" sz="1800" b="0" i="0" u="none" strike="noStrike" dirty="0">
                <a:solidFill>
                  <a:srgbClr val="000000"/>
                </a:solidFill>
                <a:effectLst/>
                <a:latin typeface="Aptos Narrow" panose="020B0004020202020204" pitchFamily="34" charset="0"/>
              </a:rPr>
              <a:t>$89K </a:t>
            </a:r>
            <a:r>
              <a:rPr lang="en-US" dirty="0"/>
              <a:t>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a bit deeper into those impacts by displaying the impacts of the airport within the fence and then the impacts the airport brings into the community from spending outside the airport. </a:t>
            </a:r>
          </a:p>
          <a:p>
            <a:endParaRPr lang="en-US" dirty="0"/>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a:t>
            </a:r>
            <a:r>
              <a:rPr lang="en-US"/>
              <a:t>of </a:t>
            </a:r>
            <a:r>
              <a:rPr lang="en-US">
                <a:solidFill>
                  <a:schemeClr val="bg1"/>
                </a:solidFill>
              </a:rPr>
              <a:t>Holly Airport </a:t>
            </a:r>
            <a:r>
              <a:rPr lang="en-US"/>
              <a:t>and </a:t>
            </a:r>
            <a:r>
              <a:rPr lang="en-US" dirty="0"/>
              <a:t>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906" b="790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Slide Number Placeholder 1">
            <a:extLst>
              <a:ext uri="{FF2B5EF4-FFF2-40B4-BE49-F238E27FC236}">
                <a16:creationId xmlns:a16="http://schemas.microsoft.com/office/drawing/2014/main" id="{8303564D-7C96-7D80-636B-E2AB8CE0721E}"/>
              </a:ext>
            </a:extLst>
          </p:cNvPr>
          <p:cNvSpPr>
            <a:spLocks noGrp="1"/>
          </p:cNvSpPr>
          <p:nvPr>
            <p:ph type="sldNum" sz="quarter" idx="4294967295"/>
          </p:nvPr>
        </p:nvSpPr>
        <p:spPr>
          <a:xfrm>
            <a:off x="8610600" y="6356350"/>
            <a:ext cx="2743200" cy="365125"/>
          </a:xfrm>
          <a:prstGeom prst="rect">
            <a:avLst/>
          </a:prstGeom>
        </p:spPr>
        <p:txBody>
          <a:bodyPr>
            <a:normAutofit lnSpcReduction="10000"/>
          </a:bodyPr>
          <a:lstStyle/>
          <a:p>
            <a:pPr>
              <a:spcAft>
                <a:spcPts val="600"/>
              </a:spcAft>
            </a:pPr>
            <a:fld id="{3CD66FC5-BD9E-4EF9-BB17-AB2086BC0753}" type="slidenum">
              <a:rPr lang="en-US">
                <a:solidFill>
                  <a:srgbClr val="FFFFFF"/>
                </a:solidFill>
              </a:rPr>
              <a:pPr>
                <a:spcAft>
                  <a:spcPts val="600"/>
                </a:spcAft>
              </a:pPr>
              <a:t>1</a:t>
            </a:fld>
            <a:endParaRPr lang="en-US">
              <a:solidFill>
                <a:srgbClr val="FFFFFF"/>
              </a:solidFill>
            </a:endParaRPr>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6" y="1887655"/>
            <a:ext cx="7181994"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Holly Airport (K08) </a:t>
            </a:r>
            <a:br>
              <a:rPr lang="en-US" sz="48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br>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endParaRPr lang="en-US" sz="48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endParaRPr>
          </a:p>
        </p:txBody>
      </p:sp>
      <p:pic>
        <p:nvPicPr>
          <p:cNvPr id="11" name="Picture 10" descr="A black and white logo&#10;&#10;Description automatically generated">
            <a:extLst>
              <a:ext uri="{FF2B5EF4-FFF2-40B4-BE49-F238E27FC236}">
                <a16:creationId xmlns:a16="http://schemas.microsoft.com/office/drawing/2014/main" id="{D56A67B3-79F7-1F11-DBD1-C6E7E4BCF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562D9D78-7954-0755-471C-AB0D6E8701D7}"/>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48BB28A9-1F9D-DA93-EBB3-9B2DAE1B5C10}"/>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1719D428-AAB9-0092-795E-9E2FEEB615D5}"/>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6">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D2CCD1E2-B926-642C-A1F9-0AF8E06C9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6875" y="62958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1DC46E91-1ACA-9D20-9056-A69C09E891A1}"/>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3402999" cy="978729"/>
          </a:xfrm>
        </p:spPr>
        <p:txBody>
          <a:bodyPr/>
          <a:lstStyle/>
          <a:p>
            <a:r>
              <a:rPr lang="en-US" sz="3600" dirty="0">
                <a:solidFill>
                  <a:schemeClr val="bg1"/>
                </a:solidFill>
              </a:rPr>
              <a:t>Holly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K08.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dirty="0">
                <a:solidFill>
                  <a:schemeClr val="tx2"/>
                </a:solidFill>
              </a:rPr>
              <a:t>1</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1985069"/>
            <a:ext cx="3125081" cy="861774"/>
          </a:xfrm>
          <a:prstGeom prst="rect">
            <a:avLst/>
          </a:prstGeom>
          <a:noFill/>
        </p:spPr>
        <p:txBody>
          <a:bodyPr wrap="square">
            <a:spAutoFit/>
          </a:bodyPr>
          <a:lstStyle/>
          <a:p>
            <a:pPr algn="ctr"/>
            <a:r>
              <a:rPr lang="en-US" sz="3200" b="1" dirty="0">
                <a:solidFill>
                  <a:schemeClr val="tx2"/>
                </a:solidFill>
              </a:rPr>
              <a:t>$51K</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$65K</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$89K</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488193C6-A305-E407-E4B4-469FBEA84B13}"/>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7BB73B9B-B8EA-7A4D-F336-2A6612373133}"/>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293F064-CB8A-AA6C-C172-CA631EBF04B7}"/>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6EC3C556-8CE5-970C-4A61-51AF837BB23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66AE7C26-8C37-5A8E-5F3B-47D425F2705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2"/>
            <a:ext cx="12212638" cy="6883401"/>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Holly Airport (K08)</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3779862267"/>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a:solidFill>
                            <a:schemeClr val="bg1"/>
                          </a:solidFill>
                          <a:latin typeface="+mn-lt"/>
                          <a:ea typeface="+mn-ea"/>
                          <a:cs typeface="+mn-cs"/>
                        </a:rPr>
                        <a:t>&lt;1 </a:t>
                      </a:r>
                      <a:endParaRPr lang="en-US" sz="1200" kern="1200" dirty="0">
                        <a:solidFill>
                          <a:schemeClr val="bg1"/>
                        </a:solidFill>
                        <a:latin typeface="+mn-lt"/>
                        <a:ea typeface="+mn-ea"/>
                        <a:cs typeface="+mn-cs"/>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$37,000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$12,000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$40,000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$3,000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$22,000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$47,000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$6,000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$36,000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1666702011"/>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1918551440"/>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$51,000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$65,000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$89,000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                      1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$51,000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$65,000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$89,000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CD34C8BA-491F-4A2C-5F7C-C49B8514646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531454A7-24A3-FD81-C119-27EB0ADAE497}"/>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7C45253A-52B1-E20A-B55D-18817B754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5A102DFF-1586-9DDF-C82E-3E6F8CAA153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39AA384C-C12B-73A5-4130-7316E35F386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53F7C7BD-8CF3-C6A2-4D5B-AB75F3908732}"/>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1131052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4255819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2770519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2843188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401910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6597169"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Holly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C2310612-5B02-EEFA-D183-12F8CBD8EABE}"/>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35382924-E71F-DDD3-3386-B04B947B8E25}"/>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0FAAF904-8DEF-8DAA-23AF-49B3B00980A4}"/>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0DDC28E1-378D-8B6F-B3E5-24E79C2A21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DDE47AAD-6414-F3AC-9311-EED722A57179}"/>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33621284-D957-0043-3091-AB1FAF18D831}"/>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6BE12A20-F5AF-5D5C-D356-75F6F4E05A7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2683314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64971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96889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1662133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2685411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3481271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4737"/>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8EEE51C1-6E53-E7A8-5E1B-DA27C778791F}"/>
              </a:ext>
            </a:extLst>
          </p:cNvPr>
          <p:cNvSpPr txBox="1">
            <a:spLocks/>
          </p:cNvSpPr>
          <p:nvPr/>
        </p:nvSpPr>
        <p:spPr>
          <a:xfrm>
            <a:off x="1425850" y="3180263"/>
            <a:ext cx="10766150"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dirty="0">
                <a:solidFill>
                  <a:schemeClr val="bg1"/>
                </a:solidFill>
              </a:rPr>
              <a:t>Economic Impacts of </a:t>
            </a:r>
            <a:br>
              <a:rPr lang="en-US" dirty="0">
                <a:solidFill>
                  <a:schemeClr val="bg1"/>
                </a:solidFill>
              </a:rPr>
            </a:br>
            <a:r>
              <a:rPr lang="en-US" dirty="0">
                <a:solidFill>
                  <a:schemeClr val="bg1"/>
                </a:solidFill>
              </a:rPr>
              <a:t>Holly Airport (K08)</a:t>
            </a:r>
          </a:p>
        </p:txBody>
      </p:sp>
    </p:spTree>
    <p:extLst>
      <p:ext uri="{BB962C8B-B14F-4D97-AF65-F5344CB8AC3E}">
        <p14:creationId xmlns:p14="http://schemas.microsoft.com/office/powerpoint/2010/main" val="2252343563"/>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1800</Words>
  <Application>Microsoft Office PowerPoint</Application>
  <PresentationFormat>Widescreen</PresentationFormat>
  <Paragraphs>222</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Holly Airport Total Impacts</vt:lpstr>
      <vt:lpstr>Holly Airport (K08)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Heaton, Patrick</cp:lastModifiedBy>
  <cp:revision>2</cp:revision>
  <cp:lastPrinted>2020-12-09T17:38:03Z</cp:lastPrinted>
  <dcterms:created xsi:type="dcterms:W3CDTF">2020-11-18T01:53:46Z</dcterms:created>
  <dcterms:modified xsi:type="dcterms:W3CDTF">2025-02-21T15:51:40Z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