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711" r:id="rId15"/>
    <p:sldId id="690" r:id="rId16"/>
    <p:sldId id="691" r:id="rId17"/>
    <p:sldId id="712" r:id="rId18"/>
    <p:sldId id="713" r:id="rId19"/>
    <p:sldId id="714" r:id="rId20"/>
    <p:sldId id="715" r:id="rId21"/>
    <p:sldId id="71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61017" autoAdjust="0"/>
  </p:normalViewPr>
  <p:slideViewPr>
    <p:cSldViewPr snapToGrid="0">
      <p:cViewPr varScale="1">
        <p:scale>
          <a:sx n="64" d="100"/>
          <a:sy n="64" d="100"/>
        </p:scale>
        <p:origin x="230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Sargent, Liam" userId="1f9260e3-603e-4d07-8e60-c6df4c2f742f" providerId="ADAL" clId="{3B813B2D-335A-4A88-94FA-552AE235D0B0}"/>
    <pc:docChg chg="custSel modSld">
      <pc:chgData name="Sargent, Liam" userId="1f9260e3-603e-4d07-8e60-c6df4c2f742f" providerId="ADAL" clId="{3B813B2D-335A-4A88-94FA-552AE235D0B0}" dt="2025-01-07T12:35:30.693" v="19" actId="207"/>
      <pc:docMkLst>
        <pc:docMk/>
      </pc:docMkLst>
      <pc:sldChg chg="modSp mod">
        <pc:chgData name="Sargent, Liam" userId="1f9260e3-603e-4d07-8e60-c6df4c2f742f" providerId="ADAL" clId="{3B813B2D-335A-4A88-94FA-552AE235D0B0}" dt="2025-01-02T19:34:27.909" v="12" actId="404"/>
        <pc:sldMkLst>
          <pc:docMk/>
          <pc:sldMk cId="1012904221" sldId="662"/>
        </pc:sldMkLst>
        <pc:spChg chg="mod">
          <ac:chgData name="Sargent, Liam" userId="1f9260e3-603e-4d07-8e60-c6df4c2f742f" providerId="ADAL" clId="{3B813B2D-335A-4A88-94FA-552AE235D0B0}" dt="2025-01-02T19:34:27.909" v="12" actId="404"/>
          <ac:spMkLst>
            <pc:docMk/>
            <pc:sldMk cId="1012904221" sldId="662"/>
            <ac:spMk id="10" creationId="{A4D51050-2CCD-5127-222C-9DA382EA608D}"/>
          </ac:spMkLst>
        </pc:spChg>
      </pc:sldChg>
      <pc:sldChg chg="modSp mod">
        <pc:chgData name="Sargent, Liam" userId="1f9260e3-603e-4d07-8e60-c6df4c2f742f" providerId="ADAL" clId="{3B813B2D-335A-4A88-94FA-552AE235D0B0}" dt="2025-01-02T19:34:39.745" v="14" actId="14100"/>
        <pc:sldMkLst>
          <pc:docMk/>
          <pc:sldMk cId="1769100264" sldId="686"/>
        </pc:sldMkLst>
      </pc:sldChg>
      <pc:sldChg chg="modSp mod">
        <pc:chgData name="Sargent, Liam" userId="1f9260e3-603e-4d07-8e60-c6df4c2f742f" providerId="ADAL" clId="{3B813B2D-335A-4A88-94FA-552AE235D0B0}" dt="2025-01-07T12:35:30.693" v="19" actId="207"/>
        <pc:sldMkLst>
          <pc:docMk/>
          <pc:sldMk cId="872019544" sldId="691"/>
        </pc:sldMkLst>
        <pc:graphicFrameChg chg="modGraphic">
          <ac:chgData name="Sargent, Liam" userId="1f9260e3-603e-4d07-8e60-c6df4c2f742f" providerId="ADAL" clId="{3B813B2D-335A-4A88-94FA-552AE235D0B0}" dt="2025-01-02T19:35:25.060" v="15" actId="242"/>
          <ac:graphicFrameMkLst>
            <pc:docMk/>
            <pc:sldMk cId="872019544" sldId="691"/>
            <ac:graphicFrameMk id="2" creationId="{8D61A796-BF7A-10BC-36BA-E30ACD32A9D9}"/>
          </ac:graphicFrameMkLst>
        </pc:graphicFrameChg>
        <pc:graphicFrameChg chg="modGraphic">
          <ac:chgData name="Sargent, Liam" userId="1f9260e3-603e-4d07-8e60-c6df4c2f742f" providerId="ADAL" clId="{3B813B2D-335A-4A88-94FA-552AE235D0B0}" dt="2025-01-02T19:35:33.867" v="16" actId="242"/>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3B813B2D-335A-4A88-94FA-552AE235D0B0}" dt="2025-01-07T12:35:30.693" v="19" actId="207"/>
          <ac:graphicFrameMkLst>
            <pc:docMk/>
            <pc:sldMk cId="872019544" sldId="691"/>
            <ac:graphicFrameMk id="8" creationId="{E75B49BC-BCDB-3CD6-BD2D-B538722AD536}"/>
          </ac:graphicFrameMkLst>
        </pc:graphicFrameChg>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Cicone, Laura" userId="d60addc7-6562-4f44-a0de-68d71e52773b" providerId="ADAL" clId="{72647C8B-1D4D-4340-BE37-F2E9680CCCE8}"/>
    <pc:docChg chg="undo custSel delSld modSld">
      <pc:chgData name="Cicone, Laura" userId="d60addc7-6562-4f44-a0de-68d71e52773b" providerId="ADAL" clId="{72647C8B-1D4D-4340-BE37-F2E9680CCCE8}" dt="2024-12-20T14:29:53.110" v="95" actId="20577"/>
      <pc:docMkLst>
        <pc:docMk/>
      </pc:docMkLst>
      <pc:sldChg chg="modSp mod">
        <pc:chgData name="Cicone, Laura" userId="d60addc7-6562-4f44-a0de-68d71e52773b" providerId="ADAL" clId="{72647C8B-1D4D-4340-BE37-F2E9680CCCE8}" dt="2024-12-20T14:10:08.438" v="2" actId="20577"/>
        <pc:sldMkLst>
          <pc:docMk/>
          <pc:sldMk cId="1012904221" sldId="662"/>
        </pc:sldMkLst>
        <pc:spChg chg="mod">
          <ac:chgData name="Cicone, Laura" userId="d60addc7-6562-4f44-a0de-68d71e52773b" providerId="ADAL" clId="{72647C8B-1D4D-4340-BE37-F2E9680CCCE8}" dt="2024-12-20T14:10:08.438" v="2" actId="20577"/>
          <ac:spMkLst>
            <pc:docMk/>
            <pc:sldMk cId="1012904221" sldId="662"/>
            <ac:spMk id="10" creationId="{A4D51050-2CCD-5127-222C-9DA382EA608D}"/>
          </ac:spMkLst>
        </pc:spChg>
      </pc:sldChg>
      <pc:sldChg chg="modSp mod">
        <pc:chgData name="Cicone, Laura" userId="d60addc7-6562-4f44-a0de-68d71e52773b" providerId="ADAL" clId="{72647C8B-1D4D-4340-BE37-F2E9680CCCE8}" dt="2024-12-20T14:29:53.110" v="95" actId="20577"/>
        <pc:sldMkLst>
          <pc:docMk/>
          <pc:sldMk cId="3065760421" sldId="664"/>
        </pc:sldMkLst>
        <pc:spChg chg="mod">
          <ac:chgData name="Cicone, Laura" userId="d60addc7-6562-4f44-a0de-68d71e52773b" providerId="ADAL" clId="{72647C8B-1D4D-4340-BE37-F2E9680CCCE8}" dt="2024-12-20T14:29:53.110" v="95" actId="20577"/>
          <ac:spMkLst>
            <pc:docMk/>
            <pc:sldMk cId="3065760421" sldId="664"/>
            <ac:spMk id="7" creationId="{58F73DDF-9A24-81BA-B0E6-DD6DD882184F}"/>
          </ac:spMkLst>
        </pc:spChg>
      </pc:sldChg>
      <pc:sldChg chg="modSp mod modNotesTx">
        <pc:chgData name="Cicone, Laura" userId="d60addc7-6562-4f44-a0de-68d71e52773b" providerId="ADAL" clId="{72647C8B-1D4D-4340-BE37-F2E9680CCCE8}" dt="2024-12-20T14:11:03.862" v="20" actId="20577"/>
        <pc:sldMkLst>
          <pc:docMk/>
          <pc:sldMk cId="1769100264" sldId="686"/>
        </pc:sldMkLst>
      </pc:sldChg>
      <pc:sldChg chg="addSp modSp mod modNotesTx">
        <pc:chgData name="Cicone, Laura" userId="d60addc7-6562-4f44-a0de-68d71e52773b" providerId="ADAL" clId="{72647C8B-1D4D-4340-BE37-F2E9680CCCE8}" dt="2024-12-20T14:12:53.527" v="81" actId="20577"/>
        <pc:sldMkLst>
          <pc:docMk/>
          <pc:sldMk cId="209402510" sldId="690"/>
        </pc:sldMkLst>
        <pc:spChg chg="mod">
          <ac:chgData name="Cicone, Laura" userId="d60addc7-6562-4f44-a0de-68d71e52773b" providerId="ADAL" clId="{72647C8B-1D4D-4340-BE37-F2E9680CCCE8}" dt="2024-12-20T14:11:13.693" v="29" actId="13926"/>
          <ac:spMkLst>
            <pc:docMk/>
            <pc:sldMk cId="209402510" sldId="690"/>
            <ac:spMk id="2" creationId="{143D4D84-FA81-CD7C-C197-D507940CD5D5}"/>
          </ac:spMkLst>
        </pc:spChg>
        <pc:spChg chg="mod">
          <ac:chgData name="Cicone, Laura" userId="d60addc7-6562-4f44-a0de-68d71e52773b" providerId="ADAL" clId="{72647C8B-1D4D-4340-BE37-F2E9680CCCE8}" dt="2024-12-20T14:11:20.871" v="35" actId="13926"/>
          <ac:spMkLst>
            <pc:docMk/>
            <pc:sldMk cId="209402510" sldId="690"/>
            <ac:spMk id="3" creationId="{50E0A811-C15A-1FB9-0B5F-83C3B51C010A}"/>
          </ac:spMkLst>
        </pc:spChg>
        <pc:spChg chg="mod">
          <ac:chgData name="Cicone, Laura" userId="d60addc7-6562-4f44-a0de-68d71e52773b" providerId="ADAL" clId="{72647C8B-1D4D-4340-BE37-F2E9680CCCE8}" dt="2024-12-20T14:11:40.991" v="49" actId="13926"/>
          <ac:spMkLst>
            <pc:docMk/>
            <pc:sldMk cId="209402510" sldId="690"/>
            <ac:spMk id="4" creationId="{554FA509-4B55-FBFA-D6D4-DEDE7FE30BFF}"/>
          </ac:spMkLst>
        </pc:spChg>
        <pc:spChg chg="mod">
          <ac:chgData name="Cicone, Laura" userId="d60addc7-6562-4f44-a0de-68d71e52773b" providerId="ADAL" clId="{72647C8B-1D4D-4340-BE37-F2E9680CCCE8}" dt="2024-12-20T14:11:55.630" v="56" actId="13926"/>
          <ac:spMkLst>
            <pc:docMk/>
            <pc:sldMk cId="209402510" sldId="690"/>
            <ac:spMk id="5" creationId="{103E2503-E277-0C5C-D869-D8DC387025CF}"/>
          </ac:spMkLst>
        </pc:spChg>
        <pc:spChg chg="mod">
          <ac:chgData name="Cicone, Laura" userId="d60addc7-6562-4f44-a0de-68d71e52773b" providerId="ADAL" clId="{72647C8B-1D4D-4340-BE37-F2E9680CCCE8}" dt="2024-12-20T14:12:16.293" v="65" actId="13926"/>
          <ac:spMkLst>
            <pc:docMk/>
            <pc:sldMk cId="209402510" sldId="690"/>
            <ac:spMk id="6" creationId="{CED0E2F5-A8F0-686C-B5EF-CDBE63007415}"/>
          </ac:spMkLst>
        </pc:spChg>
        <pc:spChg chg="mod">
          <ac:chgData name="Cicone, Laura" userId="d60addc7-6562-4f44-a0de-68d71e52773b" providerId="ADAL" clId="{72647C8B-1D4D-4340-BE37-F2E9680CCCE8}" dt="2024-12-20T14:12:38.630" v="74" actId="13926"/>
          <ac:spMkLst>
            <pc:docMk/>
            <pc:sldMk cId="209402510" sldId="690"/>
            <ac:spMk id="7" creationId="{753653A3-662F-4EFE-662A-5F755FDEE84F}"/>
          </ac:spMkLst>
        </pc:spChg>
      </pc:sldChg>
      <pc:sldChg chg="modSp mod">
        <pc:chgData name="Cicone, Laura" userId="d60addc7-6562-4f44-a0de-68d71e52773b" providerId="ADAL" clId="{72647C8B-1D4D-4340-BE37-F2E9680CCCE8}" dt="2024-12-20T14:13:44.369" v="91" actId="207"/>
        <pc:sldMkLst>
          <pc:docMk/>
          <pc:sldMk cId="872019544" sldId="691"/>
        </pc:sldMkLst>
        <pc:spChg chg="mod">
          <ac:chgData name="Cicone, Laura" userId="d60addc7-6562-4f44-a0de-68d71e52773b" providerId="ADAL" clId="{72647C8B-1D4D-4340-BE37-F2E9680CCCE8}" dt="2024-12-20T14:13:05.200" v="84" actId="13926"/>
          <ac:spMkLst>
            <pc:docMk/>
            <pc:sldMk cId="872019544" sldId="691"/>
            <ac:spMk id="7" creationId="{E9DA7773-D6B7-FE77-F5C8-251BBA33BF57}"/>
          </ac:spMkLst>
        </pc:spChg>
        <pc:graphicFrameChg chg="mod modGraphic">
          <ac:chgData name="Cicone, Laura" userId="d60addc7-6562-4f44-a0de-68d71e52773b" providerId="ADAL" clId="{72647C8B-1D4D-4340-BE37-F2E9680CCCE8}" dt="2024-12-20T14:13:20.319" v="86" actId="207"/>
          <ac:graphicFrameMkLst>
            <pc:docMk/>
            <pc:sldMk cId="872019544" sldId="691"/>
            <ac:graphicFrameMk id="2" creationId="{8D61A796-BF7A-10BC-36BA-E30ACD32A9D9}"/>
          </ac:graphicFrameMkLst>
        </pc:graphicFrameChg>
        <pc:graphicFrameChg chg="mod modGraphic">
          <ac:chgData name="Cicone, Laura" userId="d60addc7-6562-4f44-a0de-68d71e52773b" providerId="ADAL" clId="{72647C8B-1D4D-4340-BE37-F2E9680CCCE8}" dt="2024-12-20T14:13:31.352" v="88" actId="207"/>
          <ac:graphicFrameMkLst>
            <pc:docMk/>
            <pc:sldMk cId="872019544" sldId="691"/>
            <ac:graphicFrameMk id="5" creationId="{A3025FE3-AB0D-E88B-BC7C-A4BD0111DAEE}"/>
          </ac:graphicFrameMkLst>
        </pc:graphicFrameChg>
        <pc:graphicFrameChg chg="mod modGraphic">
          <ac:chgData name="Cicone, Laura" userId="d60addc7-6562-4f44-a0de-68d71e52773b" providerId="ADAL" clId="{72647C8B-1D4D-4340-BE37-F2E9680CCCE8}" dt="2024-12-20T14:13:44.369" v="91" actId="207"/>
          <ac:graphicFrameMkLst>
            <pc:docMk/>
            <pc:sldMk cId="872019544" sldId="691"/>
            <ac:graphicFrameMk id="8" creationId="{E75B49BC-BCDB-3CD6-BD2D-B538722AD536}"/>
          </ac:graphicFrameMkLst>
        </pc:graphicFrameChg>
      </pc:sldChg>
      <pc:sldChg chg="del">
        <pc:chgData name="Cicone, Laura" userId="d60addc7-6562-4f44-a0de-68d71e52773b" providerId="ADAL" clId="{72647C8B-1D4D-4340-BE37-F2E9680CCCE8}" dt="2024-12-20T14:13:54.064" v="92" actId="2696"/>
        <pc:sldMkLst>
          <pc:docMk/>
          <pc:sldMk cId="3726198657" sldId="701"/>
        </pc:sldMkLst>
      </pc:sldChg>
      <pc:sldChg chg="modNotesTx">
        <pc:chgData name="Cicone, Laura" userId="d60addc7-6562-4f44-a0de-68d71e52773b" providerId="ADAL" clId="{72647C8B-1D4D-4340-BE37-F2E9680CCCE8}" dt="2024-12-20T14:13:56.566" v="93" actId="20577"/>
        <pc:sldMkLst>
          <pc:docMk/>
          <pc:sldMk cId="3401910889" sldId="704"/>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Elsell, Adam" userId="4b5b85db-77c1-44c9-a8d6-e10bf1cb52c2" providerId="ADAL" clId="{B4822080-31C4-4D1A-84E8-65BB81CFC829}"/>
    <pc:docChg chg="custSel addSld delSld modSld modMainMaster">
      <pc:chgData name="Elsell, Adam" userId="4b5b85db-77c1-44c9-a8d6-e10bf1cb52c2" providerId="ADAL" clId="{B4822080-31C4-4D1A-84E8-65BB81CFC829}" dt="2025-02-18T20:10:54.943" v="32"/>
      <pc:docMkLst>
        <pc:docMk/>
      </pc:docMkLst>
      <pc:sldChg chg="addSp delSp modSp mod">
        <pc:chgData name="Elsell, Adam" userId="4b5b85db-77c1-44c9-a8d6-e10bf1cb52c2" providerId="ADAL" clId="{B4822080-31C4-4D1A-84E8-65BB81CFC829}" dt="2025-02-18T17:10:26.636" v="7"/>
        <pc:sldMkLst>
          <pc:docMk/>
          <pc:sldMk cId="3065760421" sldId="664"/>
        </pc:sldMkLst>
        <pc:spChg chg="add mod">
          <ac:chgData name="Elsell, Adam" userId="4b5b85db-77c1-44c9-a8d6-e10bf1cb52c2" providerId="ADAL" clId="{B4822080-31C4-4D1A-84E8-65BB81CFC829}" dt="2025-02-18T17:10:26.636" v="7"/>
          <ac:spMkLst>
            <pc:docMk/>
            <pc:sldMk cId="3065760421" sldId="664"/>
            <ac:spMk id="2" creationId="{AD2692AB-ACAC-6519-AC2C-E215D451CD83}"/>
          </ac:spMkLst>
        </pc:spChg>
        <pc:spChg chg="add mod">
          <ac:chgData name="Elsell, Adam" userId="4b5b85db-77c1-44c9-a8d6-e10bf1cb52c2" providerId="ADAL" clId="{B4822080-31C4-4D1A-84E8-65BB81CFC829}" dt="2025-02-18T17:10:26.636" v="7"/>
          <ac:spMkLst>
            <pc:docMk/>
            <pc:sldMk cId="3065760421" sldId="664"/>
            <ac:spMk id="6" creationId="{A9454648-545B-D8D2-DFE7-E4EBBCE50D69}"/>
          </ac:spMkLst>
        </pc:spChg>
        <pc:spChg chg="add mod">
          <ac:chgData name="Elsell, Adam" userId="4b5b85db-77c1-44c9-a8d6-e10bf1cb52c2" providerId="ADAL" clId="{B4822080-31C4-4D1A-84E8-65BB81CFC829}" dt="2025-02-18T17:10:26.636" v="7"/>
          <ac:spMkLst>
            <pc:docMk/>
            <pc:sldMk cId="3065760421" sldId="664"/>
            <ac:spMk id="17" creationId="{5945B680-3E68-83D1-7E06-3CA7E67BEC51}"/>
          </ac:spMkLst>
        </pc:spChg>
        <pc:spChg chg="add mod">
          <ac:chgData name="Elsell, Adam" userId="4b5b85db-77c1-44c9-a8d6-e10bf1cb52c2" providerId="ADAL" clId="{B4822080-31C4-4D1A-84E8-65BB81CFC829}" dt="2025-02-18T17:10:26.636" v="7"/>
          <ac:spMkLst>
            <pc:docMk/>
            <pc:sldMk cId="3065760421" sldId="664"/>
            <ac:spMk id="21" creationId="{B3480C44-0CAC-7149-DE48-F11ED6B3623A}"/>
          </ac:spMkLst>
        </pc:spChg>
        <pc:spChg chg="add mod">
          <ac:chgData name="Elsell, Adam" userId="4b5b85db-77c1-44c9-a8d6-e10bf1cb52c2" providerId="ADAL" clId="{B4822080-31C4-4D1A-84E8-65BB81CFC829}" dt="2025-02-18T17:10:26.636" v="7"/>
          <ac:spMkLst>
            <pc:docMk/>
            <pc:sldMk cId="3065760421" sldId="664"/>
            <ac:spMk id="22" creationId="{97AECDDF-8F44-5EDA-F4BD-6AECE8FB4B59}"/>
          </ac:spMkLst>
        </pc:spChg>
        <pc:spChg chg="add mod">
          <ac:chgData name="Elsell, Adam" userId="4b5b85db-77c1-44c9-a8d6-e10bf1cb52c2" providerId="ADAL" clId="{B4822080-31C4-4D1A-84E8-65BB81CFC829}" dt="2025-02-18T17:10:26.636" v="7"/>
          <ac:spMkLst>
            <pc:docMk/>
            <pc:sldMk cId="3065760421" sldId="664"/>
            <ac:spMk id="23" creationId="{022978DF-24F1-930C-0C6E-2D2C873A3E77}"/>
          </ac:spMkLst>
        </pc:spChg>
        <pc:picChg chg="add mod">
          <ac:chgData name="Elsell, Adam" userId="4b5b85db-77c1-44c9-a8d6-e10bf1cb52c2" providerId="ADAL" clId="{B4822080-31C4-4D1A-84E8-65BB81CFC829}" dt="2025-02-18T17:10:26.636" v="7"/>
          <ac:picMkLst>
            <pc:docMk/>
            <pc:sldMk cId="3065760421" sldId="664"/>
            <ac:picMk id="20" creationId="{726F0DEB-CD22-0F81-BBCC-EB2729726542}"/>
          </ac:picMkLst>
        </pc:picChg>
      </pc:sldChg>
      <pc:sldChg chg="del">
        <pc:chgData name="Elsell, Adam" userId="4b5b85db-77c1-44c9-a8d6-e10bf1cb52c2" providerId="ADAL" clId="{B4822080-31C4-4D1A-84E8-65BB81CFC829}" dt="2025-02-18T17:12:04.166" v="11" actId="47"/>
        <pc:sldMkLst>
          <pc:docMk/>
          <pc:sldMk cId="2445466799" sldId="670"/>
        </pc:sldMkLst>
      </pc:sldChg>
      <pc:sldChg chg="del">
        <pc:chgData name="Elsell, Adam" userId="4b5b85db-77c1-44c9-a8d6-e10bf1cb52c2" providerId="ADAL" clId="{B4822080-31C4-4D1A-84E8-65BB81CFC829}" dt="2025-02-18T17:12:03.468" v="10" actId="47"/>
        <pc:sldMkLst>
          <pc:docMk/>
          <pc:sldMk cId="2277401543" sldId="672"/>
        </pc:sldMkLst>
      </pc:sldChg>
      <pc:sldChg chg="del">
        <pc:chgData name="Elsell, Adam" userId="4b5b85db-77c1-44c9-a8d6-e10bf1cb52c2" providerId="ADAL" clId="{B4822080-31C4-4D1A-84E8-65BB81CFC829}" dt="2025-02-18T17:12:04.860" v="12" actId="47"/>
        <pc:sldMkLst>
          <pc:docMk/>
          <pc:sldMk cId="2813025953" sldId="674"/>
        </pc:sldMkLst>
      </pc:sldChg>
      <pc:sldChg chg="del">
        <pc:chgData name="Elsell, Adam" userId="4b5b85db-77c1-44c9-a8d6-e10bf1cb52c2" providerId="ADAL" clId="{B4822080-31C4-4D1A-84E8-65BB81CFC829}" dt="2025-02-18T17:12:05.569" v="13" actId="47"/>
        <pc:sldMkLst>
          <pc:docMk/>
          <pc:sldMk cId="2743037187" sldId="682"/>
        </pc:sldMkLst>
      </pc:sldChg>
      <pc:sldChg chg="del">
        <pc:chgData name="Elsell, Adam" userId="4b5b85db-77c1-44c9-a8d6-e10bf1cb52c2" providerId="ADAL" clId="{B4822080-31C4-4D1A-84E8-65BB81CFC829}" dt="2025-02-18T17:12:06.236" v="14" actId="47"/>
        <pc:sldMkLst>
          <pc:docMk/>
          <pc:sldMk cId="4090305741" sldId="684"/>
        </pc:sldMkLst>
      </pc:sldChg>
      <pc:sldChg chg="del">
        <pc:chgData name="Elsell, Adam" userId="4b5b85db-77c1-44c9-a8d6-e10bf1cb52c2" providerId="ADAL" clId="{B4822080-31C4-4D1A-84E8-65BB81CFC829}" dt="2025-02-18T17:12:02.563" v="9" actId="47"/>
        <pc:sldMkLst>
          <pc:docMk/>
          <pc:sldMk cId="1639671693" sldId="685"/>
        </pc:sldMkLst>
      </pc:sldChg>
      <pc:sldChg chg="del">
        <pc:chgData name="Elsell, Adam" userId="4b5b85db-77c1-44c9-a8d6-e10bf1cb52c2" providerId="ADAL" clId="{B4822080-31C4-4D1A-84E8-65BB81CFC829}" dt="2025-02-18T17:12:17.047" v="17" actId="47"/>
        <pc:sldMkLst>
          <pc:docMk/>
          <pc:sldMk cId="1769100264" sldId="686"/>
        </pc:sldMkLst>
      </pc:sldChg>
      <pc:sldChg chg="addSp delSp modSp mod">
        <pc:chgData name="Elsell, Adam" userId="4b5b85db-77c1-44c9-a8d6-e10bf1cb52c2" providerId="ADAL" clId="{B4822080-31C4-4D1A-84E8-65BB81CFC829}" dt="2025-02-18T17:12:29.712" v="21" actId="167"/>
        <pc:sldMkLst>
          <pc:docMk/>
          <pc:sldMk cId="209402510" sldId="690"/>
        </pc:sldMkLst>
        <pc:spChg chg="add mod ord">
          <ac:chgData name="Elsell, Adam" userId="4b5b85db-77c1-44c9-a8d6-e10bf1cb52c2" providerId="ADAL" clId="{B4822080-31C4-4D1A-84E8-65BB81CFC829}" dt="2025-02-18T17:12:27.861" v="20" actId="167"/>
          <ac:spMkLst>
            <pc:docMk/>
            <pc:sldMk cId="209402510" sldId="690"/>
            <ac:spMk id="8" creationId="{2B2AE5EA-8CD8-0E49-E326-66B2C956A103}"/>
          </ac:spMkLst>
        </pc:spChg>
        <pc:spChg chg="mod">
          <ac:chgData name="Elsell, Adam" userId="4b5b85db-77c1-44c9-a8d6-e10bf1cb52c2" providerId="ADAL" clId="{B4822080-31C4-4D1A-84E8-65BB81CFC829}" dt="2025-02-18T17:12:26.421" v="19"/>
          <ac:spMkLst>
            <pc:docMk/>
            <pc:sldMk cId="209402510" sldId="690"/>
            <ac:spMk id="11" creationId="{4AC3F8BA-BA43-5E6D-80CC-F88B545A4828}"/>
          </ac:spMkLst>
        </pc:spChg>
        <pc:spChg chg="mod">
          <ac:chgData name="Elsell, Adam" userId="4b5b85db-77c1-44c9-a8d6-e10bf1cb52c2" providerId="ADAL" clId="{B4822080-31C4-4D1A-84E8-65BB81CFC829}" dt="2025-02-18T17:12:26.421" v="19"/>
          <ac:spMkLst>
            <pc:docMk/>
            <pc:sldMk cId="209402510" sldId="690"/>
            <ac:spMk id="12" creationId="{BA90D776-8F5F-D193-B545-6F82FF7F0511}"/>
          </ac:spMkLst>
        </pc:spChg>
        <pc:spChg chg="mod">
          <ac:chgData name="Elsell, Adam" userId="4b5b85db-77c1-44c9-a8d6-e10bf1cb52c2" providerId="ADAL" clId="{B4822080-31C4-4D1A-84E8-65BB81CFC829}" dt="2025-02-18T17:12:26.421" v="19"/>
          <ac:spMkLst>
            <pc:docMk/>
            <pc:sldMk cId="209402510" sldId="690"/>
            <ac:spMk id="13" creationId="{FFBCD387-3246-6F8E-3BD8-3721AB3F2711}"/>
          </ac:spMkLst>
        </pc:spChg>
        <pc:grpChg chg="add mod ord">
          <ac:chgData name="Elsell, Adam" userId="4b5b85db-77c1-44c9-a8d6-e10bf1cb52c2" providerId="ADAL" clId="{B4822080-31C4-4D1A-84E8-65BB81CFC829}" dt="2025-02-18T17:12:27.861" v="20" actId="167"/>
          <ac:grpSpMkLst>
            <pc:docMk/>
            <pc:sldMk cId="209402510" sldId="690"/>
            <ac:grpSpMk id="10" creationId="{53E94607-BAA3-A8C9-974D-DDEFBFFC4734}"/>
          </ac:grpSpMkLst>
        </pc:grpChg>
        <pc:picChg chg="ord">
          <ac:chgData name="Elsell, Adam" userId="4b5b85db-77c1-44c9-a8d6-e10bf1cb52c2" providerId="ADAL" clId="{B4822080-31C4-4D1A-84E8-65BB81CFC829}" dt="2025-02-18T17:12:29.712" v="21" actId="167"/>
          <ac:picMkLst>
            <pc:docMk/>
            <pc:sldMk cId="209402510" sldId="690"/>
            <ac:picMk id="9" creationId="{545E5D65-3AE7-A021-A54D-3C46D1D5C054}"/>
          </ac:picMkLst>
        </pc:picChg>
        <pc:picChg chg="mod">
          <ac:chgData name="Elsell, Adam" userId="4b5b85db-77c1-44c9-a8d6-e10bf1cb52c2" providerId="ADAL" clId="{B4822080-31C4-4D1A-84E8-65BB81CFC829}" dt="2025-02-18T17:12:26.421" v="19"/>
          <ac:picMkLst>
            <pc:docMk/>
            <pc:sldMk cId="209402510" sldId="690"/>
            <ac:picMk id="14" creationId="{30C50810-937A-8786-4148-13AF78F94F56}"/>
          </ac:picMkLst>
        </pc:picChg>
      </pc:sldChg>
      <pc:sldChg chg="addSp delSp modSp mod">
        <pc:chgData name="Elsell, Adam" userId="4b5b85db-77c1-44c9-a8d6-e10bf1cb52c2" providerId="ADAL" clId="{B4822080-31C4-4D1A-84E8-65BB81CFC829}" dt="2025-02-18T17:12:41.486" v="24"/>
        <pc:sldMkLst>
          <pc:docMk/>
          <pc:sldMk cId="872019544" sldId="691"/>
        </pc:sldMkLst>
        <pc:spChg chg="add mod">
          <ac:chgData name="Elsell, Adam" userId="4b5b85db-77c1-44c9-a8d6-e10bf1cb52c2" providerId="ADAL" clId="{B4822080-31C4-4D1A-84E8-65BB81CFC829}" dt="2025-02-18T17:12:41.486" v="24"/>
          <ac:spMkLst>
            <pc:docMk/>
            <pc:sldMk cId="872019544" sldId="691"/>
            <ac:spMk id="11" creationId="{05FB6463-C2D8-BBFB-31C8-A8751AB26568}"/>
          </ac:spMkLst>
        </pc:spChg>
        <pc:spChg chg="mod">
          <ac:chgData name="Elsell, Adam" userId="4b5b85db-77c1-44c9-a8d6-e10bf1cb52c2" providerId="ADAL" clId="{B4822080-31C4-4D1A-84E8-65BB81CFC829}" dt="2025-02-18T17:12:41.486" v="24"/>
          <ac:spMkLst>
            <pc:docMk/>
            <pc:sldMk cId="872019544" sldId="691"/>
            <ac:spMk id="14" creationId="{7E4280CC-477F-61FB-3130-ED61A86AC3A9}"/>
          </ac:spMkLst>
        </pc:spChg>
        <pc:spChg chg="mod">
          <ac:chgData name="Elsell, Adam" userId="4b5b85db-77c1-44c9-a8d6-e10bf1cb52c2" providerId="ADAL" clId="{B4822080-31C4-4D1A-84E8-65BB81CFC829}" dt="2025-02-18T17:12:41.486" v="24"/>
          <ac:spMkLst>
            <pc:docMk/>
            <pc:sldMk cId="872019544" sldId="691"/>
            <ac:spMk id="21" creationId="{2D423182-F508-BE64-6A4F-2454F0703146}"/>
          </ac:spMkLst>
        </pc:spChg>
        <pc:spChg chg="mod">
          <ac:chgData name="Elsell, Adam" userId="4b5b85db-77c1-44c9-a8d6-e10bf1cb52c2" providerId="ADAL" clId="{B4822080-31C4-4D1A-84E8-65BB81CFC829}" dt="2025-02-18T17:12:41.486" v="24"/>
          <ac:spMkLst>
            <pc:docMk/>
            <pc:sldMk cId="872019544" sldId="691"/>
            <ac:spMk id="22" creationId="{1DBB9602-CA5B-4381-CE05-60DAF85125CB}"/>
          </ac:spMkLst>
        </pc:spChg>
        <pc:grpChg chg="add mod">
          <ac:chgData name="Elsell, Adam" userId="4b5b85db-77c1-44c9-a8d6-e10bf1cb52c2" providerId="ADAL" clId="{B4822080-31C4-4D1A-84E8-65BB81CFC829}" dt="2025-02-18T17:12:41.486" v="24"/>
          <ac:grpSpMkLst>
            <pc:docMk/>
            <pc:sldMk cId="872019544" sldId="691"/>
            <ac:grpSpMk id="12" creationId="{8027247B-0654-1E03-F9B7-8AC725E803C3}"/>
          </ac:grpSpMkLst>
        </pc:grpChg>
        <pc:picChg chg="mod">
          <ac:chgData name="Elsell, Adam" userId="4b5b85db-77c1-44c9-a8d6-e10bf1cb52c2" providerId="ADAL" clId="{B4822080-31C4-4D1A-84E8-65BB81CFC829}" dt="2025-02-18T17:12:41.486" v="24"/>
          <ac:picMkLst>
            <pc:docMk/>
            <pc:sldMk cId="872019544" sldId="691"/>
            <ac:picMk id="13" creationId="{788DFDBB-38D6-EC13-1B6B-38D237B6E9F4}"/>
          </ac:picMkLst>
        </pc:picChg>
      </pc:sldChg>
      <pc:sldChg chg="del">
        <pc:chgData name="Elsell, Adam" userId="4b5b85db-77c1-44c9-a8d6-e10bf1cb52c2" providerId="ADAL" clId="{B4822080-31C4-4D1A-84E8-65BB81CFC829}" dt="2025-02-18T17:13:00.978" v="26" actId="47"/>
        <pc:sldMkLst>
          <pc:docMk/>
          <pc:sldMk cId="2338130291" sldId="693"/>
        </pc:sldMkLst>
      </pc:sldChg>
      <pc:sldChg chg="del">
        <pc:chgData name="Elsell, Adam" userId="4b5b85db-77c1-44c9-a8d6-e10bf1cb52c2" providerId="ADAL" clId="{B4822080-31C4-4D1A-84E8-65BB81CFC829}" dt="2025-02-18T17:13:01.910" v="27" actId="47"/>
        <pc:sldMkLst>
          <pc:docMk/>
          <pc:sldMk cId="3124409032" sldId="694"/>
        </pc:sldMkLst>
      </pc:sldChg>
      <pc:sldChg chg="del">
        <pc:chgData name="Elsell, Adam" userId="4b5b85db-77c1-44c9-a8d6-e10bf1cb52c2" providerId="ADAL" clId="{B4822080-31C4-4D1A-84E8-65BB81CFC829}" dt="2025-02-18T17:13:10.212" v="28" actId="47"/>
        <pc:sldMkLst>
          <pc:docMk/>
          <pc:sldMk cId="2531652168" sldId="698"/>
        </pc:sldMkLst>
      </pc:sldChg>
      <pc:sldChg chg="del">
        <pc:chgData name="Elsell, Adam" userId="4b5b85db-77c1-44c9-a8d6-e10bf1cb52c2" providerId="ADAL" clId="{B4822080-31C4-4D1A-84E8-65BB81CFC829}" dt="2025-02-18T17:13:11.111" v="29" actId="47"/>
        <pc:sldMkLst>
          <pc:docMk/>
          <pc:sldMk cId="1553210687" sldId="699"/>
        </pc:sldMkLst>
      </pc:sldChg>
      <pc:sldChg chg="add del">
        <pc:chgData name="Elsell, Adam" userId="4b5b85db-77c1-44c9-a8d6-e10bf1cb52c2" providerId="ADAL" clId="{B4822080-31C4-4D1A-84E8-65BB81CFC829}" dt="2025-02-18T17:13:13.842" v="31" actId="47"/>
        <pc:sldMkLst>
          <pc:docMk/>
          <pc:sldMk cId="3726198657" sldId="701"/>
        </pc:sldMkLst>
      </pc:sldChg>
      <pc:sldChg chg="del">
        <pc:chgData name="Elsell, Adam" userId="4b5b85db-77c1-44c9-a8d6-e10bf1cb52c2" providerId="ADAL" clId="{B4822080-31C4-4D1A-84E8-65BB81CFC829}" dt="2025-02-18T17:13:12.661" v="30" actId="47"/>
        <pc:sldMkLst>
          <pc:docMk/>
          <pc:sldMk cId="3401910889" sldId="704"/>
        </pc:sldMkLst>
      </pc:sldChg>
      <pc:sldChg chg="add">
        <pc:chgData name="Elsell, Adam" userId="4b5b85db-77c1-44c9-a8d6-e10bf1cb52c2" providerId="ADAL" clId="{B4822080-31C4-4D1A-84E8-65BB81CFC829}" dt="2025-02-18T17:11:58.434" v="8"/>
        <pc:sldMkLst>
          <pc:docMk/>
          <pc:sldMk cId="4230936675" sldId="705"/>
        </pc:sldMkLst>
      </pc:sldChg>
      <pc:sldChg chg="add">
        <pc:chgData name="Elsell, Adam" userId="4b5b85db-77c1-44c9-a8d6-e10bf1cb52c2" providerId="ADAL" clId="{B4822080-31C4-4D1A-84E8-65BB81CFC829}" dt="2025-02-18T17:11:58.434" v="8"/>
        <pc:sldMkLst>
          <pc:docMk/>
          <pc:sldMk cId="505824351" sldId="706"/>
        </pc:sldMkLst>
      </pc:sldChg>
      <pc:sldChg chg="add">
        <pc:chgData name="Elsell, Adam" userId="4b5b85db-77c1-44c9-a8d6-e10bf1cb52c2" providerId="ADAL" clId="{B4822080-31C4-4D1A-84E8-65BB81CFC829}" dt="2025-02-18T17:11:58.434" v="8"/>
        <pc:sldMkLst>
          <pc:docMk/>
          <pc:sldMk cId="1265321755" sldId="707"/>
        </pc:sldMkLst>
      </pc:sldChg>
      <pc:sldChg chg="add">
        <pc:chgData name="Elsell, Adam" userId="4b5b85db-77c1-44c9-a8d6-e10bf1cb52c2" providerId="ADAL" clId="{B4822080-31C4-4D1A-84E8-65BB81CFC829}" dt="2025-02-18T17:11:58.434" v="8"/>
        <pc:sldMkLst>
          <pc:docMk/>
          <pc:sldMk cId="888591511" sldId="708"/>
        </pc:sldMkLst>
      </pc:sldChg>
      <pc:sldChg chg="add setBg">
        <pc:chgData name="Elsell, Adam" userId="4b5b85db-77c1-44c9-a8d6-e10bf1cb52c2" providerId="ADAL" clId="{B4822080-31C4-4D1A-84E8-65BB81CFC829}" dt="2025-02-18T17:11:58.434" v="8"/>
        <pc:sldMkLst>
          <pc:docMk/>
          <pc:sldMk cId="4017407084" sldId="709"/>
        </pc:sldMkLst>
      </pc:sldChg>
      <pc:sldChg chg="add">
        <pc:chgData name="Elsell, Adam" userId="4b5b85db-77c1-44c9-a8d6-e10bf1cb52c2" providerId="ADAL" clId="{B4822080-31C4-4D1A-84E8-65BB81CFC829}" dt="2025-02-18T17:11:58.434" v="8"/>
        <pc:sldMkLst>
          <pc:docMk/>
          <pc:sldMk cId="281148388" sldId="710"/>
        </pc:sldMkLst>
      </pc:sldChg>
      <pc:sldChg chg="addSp delSp modSp add mod modNotesTx">
        <pc:chgData name="Elsell, Adam" userId="4b5b85db-77c1-44c9-a8d6-e10bf1cb52c2" providerId="ADAL" clId="{B4822080-31C4-4D1A-84E8-65BB81CFC829}" dt="2025-02-18T20:10:54.943" v="32"/>
        <pc:sldMkLst>
          <pc:docMk/>
          <pc:sldMk cId="2348124588" sldId="711"/>
        </pc:sldMkLst>
        <pc:spChg chg="add mod">
          <ac:chgData name="Elsell, Adam" userId="4b5b85db-77c1-44c9-a8d6-e10bf1cb52c2" providerId="ADAL" clId="{B4822080-31C4-4D1A-84E8-65BB81CFC829}" dt="2025-02-18T17:12:15.291" v="16"/>
          <ac:spMkLst>
            <pc:docMk/>
            <pc:sldMk cId="2348124588" sldId="711"/>
            <ac:spMk id="10" creationId="{FCE22501-0CE3-8A22-47EA-0407C6534C2E}"/>
          </ac:spMkLst>
        </pc:spChg>
      </pc:sldChg>
      <pc:sldChg chg="add">
        <pc:chgData name="Elsell, Adam" userId="4b5b85db-77c1-44c9-a8d6-e10bf1cb52c2" providerId="ADAL" clId="{B4822080-31C4-4D1A-84E8-65BB81CFC829}" dt="2025-02-18T17:12:59.187" v="25"/>
        <pc:sldMkLst>
          <pc:docMk/>
          <pc:sldMk cId="2952893411" sldId="712"/>
        </pc:sldMkLst>
      </pc:sldChg>
      <pc:sldChg chg="add">
        <pc:chgData name="Elsell, Adam" userId="4b5b85db-77c1-44c9-a8d6-e10bf1cb52c2" providerId="ADAL" clId="{B4822080-31C4-4D1A-84E8-65BB81CFC829}" dt="2025-02-18T17:12:59.187" v="25"/>
        <pc:sldMkLst>
          <pc:docMk/>
          <pc:sldMk cId="2013763849" sldId="713"/>
        </pc:sldMkLst>
      </pc:sldChg>
      <pc:sldChg chg="add">
        <pc:chgData name="Elsell, Adam" userId="4b5b85db-77c1-44c9-a8d6-e10bf1cb52c2" providerId="ADAL" clId="{B4822080-31C4-4D1A-84E8-65BB81CFC829}" dt="2025-02-18T17:12:59.187" v="25"/>
        <pc:sldMkLst>
          <pc:docMk/>
          <pc:sldMk cId="391107847" sldId="714"/>
        </pc:sldMkLst>
      </pc:sldChg>
      <pc:sldChg chg="add">
        <pc:chgData name="Elsell, Adam" userId="4b5b85db-77c1-44c9-a8d6-e10bf1cb52c2" providerId="ADAL" clId="{B4822080-31C4-4D1A-84E8-65BB81CFC829}" dt="2025-02-18T17:12:59.187" v="25"/>
        <pc:sldMkLst>
          <pc:docMk/>
          <pc:sldMk cId="1807439144" sldId="715"/>
        </pc:sldMkLst>
      </pc:sldChg>
      <pc:sldChg chg="add">
        <pc:chgData name="Elsell, Adam" userId="4b5b85db-77c1-44c9-a8d6-e10bf1cb52c2" providerId="ADAL" clId="{B4822080-31C4-4D1A-84E8-65BB81CFC829}" dt="2025-02-18T17:12:59.187" v="25"/>
        <pc:sldMkLst>
          <pc:docMk/>
          <pc:sldMk cId="1486895668" sldId="716"/>
        </pc:sldMkLst>
      </pc:sldChg>
      <pc:sldMasterChg chg="delSp mod">
        <pc:chgData name="Elsell, Adam" userId="4b5b85db-77c1-44c9-a8d6-e10bf1cb52c2" providerId="ADAL" clId="{B4822080-31C4-4D1A-84E8-65BB81CFC829}" dt="2025-02-18T17:09:59.672" v="2" actId="478"/>
        <pc:sldMasterMkLst>
          <pc:docMk/>
          <pc:sldMasterMk cId="1999103461" sldId="2147483648"/>
        </pc:sldMasterMkLst>
      </pc:sldMasterChg>
    </pc:docChg>
  </pc:docChgLst>
  <pc:docChgLst>
    <pc:chgData name="Heaton, Patrick" userId="8f22f002-d103-4725-978e-c2abfcfcfb08" providerId="ADAL" clId="{AD0A0A6B-2CBD-4F8A-BD67-ECA7FB13ACF9}"/>
    <pc:docChg chg="undo custSel addSld delSld modSld modMainMaster">
      <pc:chgData name="Heaton, Patrick" userId="8f22f002-d103-4725-978e-c2abfcfcfb08" providerId="ADAL" clId="{AD0A0A6B-2CBD-4F8A-BD67-ECA7FB13ACF9}" dt="2025-01-22T23:53:03.543" v="63" actId="14100"/>
      <pc:docMkLst>
        <pc:docMk/>
      </pc:docMkLst>
      <pc:sldChg chg="addSp delSp modSp mod">
        <pc:chgData name="Heaton, Patrick" userId="8f22f002-d103-4725-978e-c2abfcfcfb08" providerId="ADAL" clId="{AD0A0A6B-2CBD-4F8A-BD67-ECA7FB13ACF9}" dt="2025-01-22T21:29:15.344" v="59" actId="1076"/>
        <pc:sldMkLst>
          <pc:docMk/>
          <pc:sldMk cId="1012904221" sldId="662"/>
        </pc:sldMkLst>
        <pc:spChg chg="add del">
          <ac:chgData name="Heaton, Patrick" userId="8f22f002-d103-4725-978e-c2abfcfcfb08" providerId="ADAL" clId="{AD0A0A6B-2CBD-4F8A-BD67-ECA7FB13ACF9}" dt="2025-01-22T21:29:13.651" v="56" actId="478"/>
          <ac:spMkLst>
            <pc:docMk/>
            <pc:sldMk cId="1012904221" sldId="662"/>
            <ac:spMk id="2" creationId="{8303564D-7C96-7D80-636B-E2AB8CE0721E}"/>
          </ac:spMkLst>
        </pc:spChg>
        <pc:spChg chg="mod">
          <ac:chgData name="Heaton, Patrick" userId="8f22f002-d103-4725-978e-c2abfcfcfb08" providerId="ADAL" clId="{AD0A0A6B-2CBD-4F8A-BD67-ECA7FB13ACF9}" dt="2025-01-22T21:29:14.619" v="58" actId="1076"/>
          <ac:spMkLst>
            <pc:docMk/>
            <pc:sldMk cId="1012904221" sldId="662"/>
            <ac:spMk id="5" creationId="{9488A1AD-40E8-CDC4-BA9D-7A79487A372F}"/>
          </ac:spMkLst>
        </pc:spChg>
        <pc:spChg chg="mod">
          <ac:chgData name="Heaton, Patrick" userId="8f22f002-d103-4725-978e-c2abfcfcfb08" providerId="ADAL" clId="{AD0A0A6B-2CBD-4F8A-BD67-ECA7FB13ACF9}" dt="2025-01-22T21:19:40.064" v="39"/>
          <ac:spMkLst>
            <pc:docMk/>
            <pc:sldMk cId="1012904221" sldId="662"/>
            <ac:spMk id="20" creationId="{1C1BD037-E78B-1E5A-9077-4F8E01EF1DD2}"/>
          </ac:spMkLst>
        </pc:spChg>
        <pc:spChg chg="mod">
          <ac:chgData name="Heaton, Patrick" userId="8f22f002-d103-4725-978e-c2abfcfcfb08" providerId="ADAL" clId="{AD0A0A6B-2CBD-4F8A-BD67-ECA7FB13ACF9}" dt="2025-01-22T21:19:40.064" v="39"/>
          <ac:spMkLst>
            <pc:docMk/>
            <pc:sldMk cId="1012904221" sldId="662"/>
            <ac:spMk id="21" creationId="{E8992779-7030-B9B2-306D-15A47326ECD1}"/>
          </ac:spMkLst>
        </pc:spChg>
        <pc:spChg chg="mod">
          <ac:chgData name="Heaton, Patrick" userId="8f22f002-d103-4725-978e-c2abfcfcfb08" providerId="ADAL" clId="{AD0A0A6B-2CBD-4F8A-BD67-ECA7FB13ACF9}" dt="2025-01-22T21:19:40.064" v="39"/>
          <ac:spMkLst>
            <pc:docMk/>
            <pc:sldMk cId="1012904221" sldId="662"/>
            <ac:spMk id="22" creationId="{FA7E273B-2D9A-969D-E56E-961EB55D9586}"/>
          </ac:spMkLst>
        </pc:spChg>
        <pc:grpChg chg="add mod">
          <ac:chgData name="Heaton, Patrick" userId="8f22f002-d103-4725-978e-c2abfcfcfb08" providerId="ADAL" clId="{AD0A0A6B-2CBD-4F8A-BD67-ECA7FB13ACF9}" dt="2025-01-22T21:29:15.344" v="59" actId="1076"/>
          <ac:grpSpMkLst>
            <pc:docMk/>
            <pc:sldMk cId="1012904221" sldId="662"/>
            <ac:grpSpMk id="17" creationId="{A9E5C611-D5F1-9E38-BCB0-52EC7594ADD7}"/>
          </ac:grpSpMkLst>
        </pc:grpChg>
        <pc:grpChg chg="mod">
          <ac:chgData name="Heaton, Patrick" userId="8f22f002-d103-4725-978e-c2abfcfcfb08" providerId="ADAL" clId="{AD0A0A6B-2CBD-4F8A-BD67-ECA7FB13ACF9}" dt="2025-01-22T21:19:40.064" v="39"/>
          <ac:grpSpMkLst>
            <pc:docMk/>
            <pc:sldMk cId="1012904221" sldId="662"/>
            <ac:grpSpMk id="18" creationId="{A4D81AA6-DA4A-172B-84D0-C75FEC3F08F6}"/>
          </ac:grpSpMkLst>
        </pc:grpChg>
        <pc:picChg chg="mod">
          <ac:chgData name="Heaton, Patrick" userId="8f22f002-d103-4725-978e-c2abfcfcfb08" providerId="ADAL" clId="{AD0A0A6B-2CBD-4F8A-BD67-ECA7FB13ACF9}" dt="2025-01-22T21:29:13.887" v="57" actId="1076"/>
          <ac:picMkLst>
            <pc:docMk/>
            <pc:sldMk cId="1012904221" sldId="662"/>
            <ac:picMk id="4" creationId="{43FD6526-9F43-1B9A-0DA8-2DE0B2DA96BB}"/>
          </ac:picMkLst>
        </pc:picChg>
        <pc:picChg chg="mod">
          <ac:chgData name="Heaton, Patrick" userId="8f22f002-d103-4725-978e-c2abfcfcfb08" providerId="ADAL" clId="{AD0A0A6B-2CBD-4F8A-BD67-ECA7FB13ACF9}" dt="2025-01-22T21:19:40.064" v="39"/>
          <ac:picMkLst>
            <pc:docMk/>
            <pc:sldMk cId="1012904221" sldId="662"/>
            <ac:picMk id="19" creationId="{3C0B6532-03F6-407C-2501-FB846D148BEF}"/>
          </ac:picMkLst>
        </pc:picChg>
      </pc:sldChg>
      <pc:sldChg chg="modNotesTx">
        <pc:chgData name="Heaton, Patrick" userId="8f22f002-d103-4725-978e-c2abfcfcfb08" providerId="ADAL" clId="{AD0A0A6B-2CBD-4F8A-BD67-ECA7FB13ACF9}" dt="2025-01-10T05:19:19.578" v="10"/>
        <pc:sldMkLst>
          <pc:docMk/>
          <pc:sldMk cId="2813025953" sldId="674"/>
        </pc:sldMkLst>
      </pc:sldChg>
      <pc:sldChg chg="modNotesTx">
        <pc:chgData name="Heaton, Patrick" userId="8f22f002-d103-4725-978e-c2abfcfcfb08" providerId="ADAL" clId="{AD0A0A6B-2CBD-4F8A-BD67-ECA7FB13ACF9}" dt="2025-01-10T05:19:29.841" v="12" actId="20577"/>
        <pc:sldMkLst>
          <pc:docMk/>
          <pc:sldMk cId="4090305741" sldId="684"/>
        </pc:sldMkLst>
      </pc:sldChg>
      <pc:sldChg chg="addSp delSp modSp mod">
        <pc:chgData name="Heaton, Patrick" userId="8f22f002-d103-4725-978e-c2abfcfcfb08" providerId="ADAL" clId="{AD0A0A6B-2CBD-4F8A-BD67-ECA7FB13ACF9}" dt="2025-01-22T21:21:58.462" v="51" actId="478"/>
        <pc:sldMkLst>
          <pc:docMk/>
          <pc:sldMk cId="1639671693" sldId="685"/>
        </pc:sldMkLst>
      </pc:sldChg>
      <pc:sldChg chg="modSp mod">
        <pc:chgData name="Heaton, Patrick" userId="8f22f002-d103-4725-978e-c2abfcfcfb08" providerId="ADAL" clId="{AD0A0A6B-2CBD-4F8A-BD67-ECA7FB13ACF9}" dt="2025-01-10T05:20:04.546" v="16" actId="1076"/>
        <pc:sldMkLst>
          <pc:docMk/>
          <pc:sldMk cId="209402510" sldId="690"/>
        </pc:sldMkLst>
        <pc:spChg chg="mod">
          <ac:chgData name="Heaton, Patrick" userId="8f22f002-d103-4725-978e-c2abfcfcfb08" providerId="ADAL" clId="{AD0A0A6B-2CBD-4F8A-BD67-ECA7FB13ACF9}" dt="2025-01-10T05:20:04.546" v="16" actId="1076"/>
          <ac:spMkLst>
            <pc:docMk/>
            <pc:sldMk cId="209402510" sldId="690"/>
            <ac:spMk id="5" creationId="{103E2503-E277-0C5C-D869-D8DC387025CF}"/>
          </ac:spMkLst>
        </pc:spChg>
        <pc:picChg chg="mod">
          <ac:chgData name="Heaton, Patrick" userId="8f22f002-d103-4725-978e-c2abfcfcfb08" providerId="ADAL" clId="{AD0A0A6B-2CBD-4F8A-BD67-ECA7FB13ACF9}" dt="2025-01-10T05:19:48.312" v="14" actId="1076"/>
          <ac:picMkLst>
            <pc:docMk/>
            <pc:sldMk cId="209402510" sldId="690"/>
            <ac:picMk id="18" creationId="{1A0B3230-A600-2FF7-3FF6-DC9F9A8C8558}"/>
          </ac:picMkLst>
        </pc:picChg>
      </pc:sldChg>
      <pc:sldChg chg="modSp mod">
        <pc:chgData name="Heaton, Patrick" userId="8f22f002-d103-4725-978e-c2abfcfcfb08" providerId="ADAL" clId="{AD0A0A6B-2CBD-4F8A-BD67-ECA7FB13ACF9}" dt="2025-01-22T23:53:03.543" v="63" actId="14100"/>
        <pc:sldMkLst>
          <pc:docMk/>
          <pc:sldMk cId="872019544" sldId="691"/>
        </pc:sldMkLst>
        <pc:spChg chg="mod">
          <ac:chgData name="Heaton, Patrick" userId="8f22f002-d103-4725-978e-c2abfcfcfb08" providerId="ADAL" clId="{AD0A0A6B-2CBD-4F8A-BD67-ECA7FB13ACF9}" dt="2025-01-22T23:53:03.543" v="63" actId="14100"/>
          <ac:spMkLst>
            <pc:docMk/>
            <pc:sldMk cId="872019544" sldId="691"/>
            <ac:spMk id="4" creationId="{03BC456D-84A7-E1E9-F065-CE38D243CD67}"/>
          </ac:spMkLst>
        </pc:spChg>
        <pc:graphicFrameChg chg="modGraphic">
          <ac:chgData name="Heaton, Patrick" userId="8f22f002-d103-4725-978e-c2abfcfcfb08" providerId="ADAL" clId="{AD0A0A6B-2CBD-4F8A-BD67-ECA7FB13ACF9}" dt="2025-01-10T05:22:13.748" v="30" actId="20577"/>
          <ac:graphicFrameMkLst>
            <pc:docMk/>
            <pc:sldMk cId="872019544" sldId="691"/>
            <ac:graphicFrameMk id="5" creationId="{A3025FE3-AB0D-E88B-BC7C-A4BD0111DAEE}"/>
          </ac:graphicFrameMkLst>
        </pc:graphicFrameChg>
      </pc:sldChg>
      <pc:sldChg chg="delSp mod">
        <pc:chgData name="Heaton, Patrick" userId="8f22f002-d103-4725-978e-c2abfcfcfb08" providerId="ADAL" clId="{AD0A0A6B-2CBD-4F8A-BD67-ECA7FB13ACF9}" dt="2025-01-10T05:19:07.829" v="5" actId="478"/>
        <pc:sldMkLst>
          <pc:docMk/>
          <pc:sldMk cId="2338130291" sldId="693"/>
        </pc:sldMkLst>
      </pc:sldChg>
      <pc:sldChg chg="modSp add del mod">
        <pc:chgData name="Heaton, Patrick" userId="8f22f002-d103-4725-978e-c2abfcfcfb08" providerId="ADAL" clId="{AD0A0A6B-2CBD-4F8A-BD67-ECA7FB13ACF9}" dt="2025-01-22T21:21:56.577" v="50"/>
        <pc:sldMkLst>
          <pc:docMk/>
          <pc:sldMk cId="2933286815" sldId="705"/>
        </pc:sldMkLst>
      </pc:sldChg>
      <pc:sldMasterChg chg="modSldLayout">
        <pc:chgData name="Heaton, Patrick" userId="8f22f002-d103-4725-978e-c2abfcfcfb08" providerId="ADAL" clId="{AD0A0A6B-2CBD-4F8A-BD67-ECA7FB13ACF9}" dt="2025-01-22T21:29:46.954" v="61"/>
        <pc:sldMasterMkLst>
          <pc:docMk/>
          <pc:sldMasterMk cId="1999103461" sldId="2147483648"/>
        </pc:sldMasterMkLst>
        <pc:sldLayoutChg chg="setBg">
          <pc:chgData name="Heaton, Patrick" userId="8f22f002-d103-4725-978e-c2abfcfcfb08" providerId="ADAL" clId="{AD0A0A6B-2CBD-4F8A-BD67-ECA7FB13ACF9}" dt="2025-01-22T21:29:46.954" v="61"/>
          <pc:sldLayoutMkLst>
            <pc:docMk/>
            <pc:sldMasterMk cId="1999103461" sldId="2147483648"/>
            <pc:sldLayoutMk cId="3137873566" sldId="2147483655"/>
          </pc:sldLayoutMkLst>
        </pc:sldLayoutChg>
      </pc:sldMasterChg>
    </pc:docChg>
  </pc:docChgLst>
  <pc:docChgLst>
    <pc:chgData name="Sargent, Liam" userId="1f9260e3-603e-4d07-8e60-c6df4c2f742f" providerId="ADAL" clId="{7374D6CC-EF1E-40D0-B4B2-3A5B5F3E5AB7}"/>
    <pc:docChg chg="modSld">
      <pc:chgData name="Sargent, Liam" userId="1f9260e3-603e-4d07-8e60-c6df4c2f742f" providerId="ADAL" clId="{7374D6CC-EF1E-40D0-B4B2-3A5B5F3E5AB7}" dt="2025-01-28T14:48:40.607" v="2" actId="167"/>
      <pc:docMkLst>
        <pc:docMk/>
      </pc:docMkLst>
      <pc:sldChg chg="modSp mod">
        <pc:chgData name="Sargent, Liam" userId="1f9260e3-603e-4d07-8e60-c6df4c2f742f" providerId="ADAL" clId="{7374D6CC-EF1E-40D0-B4B2-3A5B5F3E5AB7}" dt="2025-01-28T14:48:40.607" v="2" actId="167"/>
        <pc:sldMkLst>
          <pc:docMk/>
          <pc:sldMk cId="1012904221" sldId="662"/>
        </pc:sldMkLst>
        <pc:spChg chg="ord">
          <ac:chgData name="Sargent, Liam" userId="1f9260e3-603e-4d07-8e60-c6df4c2f742f" providerId="ADAL" clId="{7374D6CC-EF1E-40D0-B4B2-3A5B5F3E5AB7}" dt="2025-01-28T14:48:19.210" v="0" actId="167"/>
          <ac:spMkLst>
            <pc:docMk/>
            <pc:sldMk cId="1012904221" sldId="662"/>
            <ac:spMk id="5" creationId="{9488A1AD-40E8-CDC4-BA9D-7A79487A372F}"/>
          </ac:spMkLst>
        </pc:spChg>
        <pc:picChg chg="mod ord">
          <ac:chgData name="Sargent, Liam" userId="1f9260e3-603e-4d07-8e60-c6df4c2f742f" providerId="ADAL" clId="{7374D6CC-EF1E-40D0-B4B2-3A5B5F3E5AB7}" dt="2025-01-28T14:48:40.607" v="2" actId="167"/>
          <ac:picMkLst>
            <pc:docMk/>
            <pc:sldMk cId="1012904221" sldId="662"/>
            <ac:picMk id="4" creationId="{43FD6526-9F43-1B9A-0DA8-2DE0B2DA96BB}"/>
          </ac:picMkLst>
        </pc:picChg>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Heaton, Patrick" userId="8f22f002-d103-4725-978e-c2abfcfcfb08" providerId="ADAL" clId="{61B46C54-14C9-4BCC-90CA-F79BABF419DF}"/>
    <pc:docChg chg="modSld">
      <pc:chgData name="Heaton, Patrick" userId="8f22f002-d103-4725-978e-c2abfcfcfb08" providerId="ADAL" clId="{61B46C54-14C9-4BCC-90CA-F79BABF419DF}" dt="2025-02-21T14:52:44.232" v="7" actId="20577"/>
      <pc:docMkLst>
        <pc:docMk/>
      </pc:docMkLst>
      <pc:sldChg chg="modNotesTx">
        <pc:chgData name="Heaton, Patrick" userId="8f22f002-d103-4725-978e-c2abfcfcfb08" providerId="ADAL" clId="{61B46C54-14C9-4BCC-90CA-F79BABF419DF}" dt="2025-02-21T14:52:33.944" v="6" actId="20577"/>
        <pc:sldMkLst>
          <pc:docMk/>
          <pc:sldMk cId="888591511" sldId="708"/>
        </pc:sldMkLst>
      </pc:sldChg>
      <pc:sldChg chg="modNotesTx">
        <pc:chgData name="Heaton, Patrick" userId="8f22f002-d103-4725-978e-c2abfcfcfb08" providerId="ADAL" clId="{61B46C54-14C9-4BCC-90CA-F79BABF419DF}" dt="2025-02-21T14:52:44.232" v="7" actId="20577"/>
        <pc:sldMkLst>
          <pc:docMk/>
          <pc:sldMk cId="281148388" sldId="710"/>
        </pc:sldMkLst>
      </pc:sldChg>
    </pc:docChg>
  </pc:docChgLst>
  <pc:docChgLst>
    <pc:chgData name="Walker, Emma" userId="78042fed-3b5b-41c2-b1a5-1fe470dc51b0" providerId="ADAL" clId="{E3A98E16-8D14-43CB-989E-124ED97911B7}"/>
    <pc:docChg chg="modSld">
      <pc:chgData name="Walker, Emma" userId="78042fed-3b5b-41c2-b1a5-1fe470dc51b0" providerId="ADAL" clId="{E3A98E16-8D14-43CB-989E-124ED97911B7}" dt="2025-01-21T14:47:51.530" v="7" actId="20577"/>
      <pc:docMkLst>
        <pc:docMk/>
      </pc:docMkLst>
      <pc:sldChg chg="modSp mod">
        <pc:chgData name="Walker, Emma" userId="78042fed-3b5b-41c2-b1a5-1fe470dc51b0" providerId="ADAL" clId="{E3A98E16-8D14-43CB-989E-124ED97911B7}" dt="2025-01-21T14:47:51.530" v="7" actId="20577"/>
        <pc:sldMkLst>
          <pc:docMk/>
          <pc:sldMk cId="2743037187" sldId="6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a:t>
            </a:r>
            <a:r>
              <a:rPr lang="fr-FR" sz="1800" b="0" i="0" u="none" strike="noStrike" dirty="0">
                <a:solidFill>
                  <a:srgbClr val="000000"/>
                </a:solidFill>
                <a:effectLst/>
                <a:latin typeface="Aptos Narrow" panose="020B0004020202020204" pitchFamily="34" charset="0"/>
              </a:rPr>
              <a:t>Fort Morgan Municipal Airport </a:t>
            </a:r>
            <a:r>
              <a:rPr lang="en-US" dirty="0"/>
              <a:t>created </a:t>
            </a:r>
            <a:r>
              <a:rPr lang="en-US" sz="1800" b="0" i="0" u="none" strike="noStrike" dirty="0">
                <a:solidFill>
                  <a:srgbClr val="000000"/>
                </a:solidFill>
                <a:effectLst/>
                <a:latin typeface="Aptos Narrow" panose="020B0004020202020204" pitchFamily="34" charset="0"/>
              </a:rPr>
              <a:t>118 </a:t>
            </a:r>
            <a:r>
              <a:rPr lang="en-US" dirty="0"/>
              <a:t>jobs earning </a:t>
            </a:r>
            <a:r>
              <a:rPr lang="en-US" sz="1800" b="0" i="0" u="none" strike="noStrike" dirty="0">
                <a:solidFill>
                  <a:srgbClr val="000000"/>
                </a:solidFill>
                <a:effectLst/>
                <a:latin typeface="Aptos Narrow" panose="020B0004020202020204" pitchFamily="34" charset="0"/>
              </a:rPr>
              <a:t>$8.1M </a:t>
            </a:r>
            <a:r>
              <a:rPr lang="en-US" dirty="0"/>
              <a:t>in payroll, contributed </a:t>
            </a:r>
            <a:r>
              <a:rPr lang="en-US" sz="1800" b="0" i="0" u="none" strike="noStrike" dirty="0">
                <a:solidFill>
                  <a:srgbClr val="000000"/>
                </a:solidFill>
                <a:effectLst/>
                <a:latin typeface="Aptos Narrow" panose="020B0004020202020204" pitchFamily="34" charset="0"/>
              </a:rPr>
              <a:t>$10.9M </a:t>
            </a:r>
            <a:r>
              <a:rPr lang="en-US" dirty="0"/>
              <a:t>in value added, and generated </a:t>
            </a:r>
            <a:r>
              <a:rPr lang="en-US" sz="1800" b="0" i="0" u="none" strike="noStrike" dirty="0">
                <a:solidFill>
                  <a:srgbClr val="000000"/>
                </a:solidFill>
                <a:effectLst/>
                <a:latin typeface="Aptos Narrow" panose="020B0004020202020204" pitchFamily="34" charset="0"/>
              </a:rPr>
              <a:t>$17.9M</a:t>
            </a:r>
            <a:r>
              <a:rPr lang="en-US" dirty="0"/>
              <a:t>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a bit deeper into those impacts by displaying the impacts of the airport within the fence and then the impacts the airport brings into the community from spending outside the airport. </a:t>
            </a:r>
          </a:p>
          <a:p>
            <a:endParaRPr lang="en-US" dirty="0"/>
          </a:p>
          <a:p>
            <a:r>
              <a:rPr lang="en-US" dirty="0"/>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an initial understanding of what an economic impact study includes and how impacts are calculated, we can discuss the Economic Impact of </a:t>
            </a:r>
            <a:r>
              <a:rPr lang="fr-FR" sz="1200">
                <a:solidFill>
                  <a:schemeClr val="bg1"/>
                </a:solidFill>
              </a:rPr>
              <a:t>Fort Morgan Municipal Airport </a:t>
            </a:r>
            <a:r>
              <a:rPr lang="en-US"/>
              <a:t>and </a:t>
            </a:r>
            <a:r>
              <a:rPr lang="en-US" dirty="0"/>
              <a:t>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1.jpeg"/><Relationship Id="rId7" Type="http://schemas.openxmlformats.org/officeDocument/2006/relationships/image" Target="../media/image24.png"/><Relationship Id="rId12"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3.svg"/><Relationship Id="rId4" Type="http://schemas.openxmlformats.org/officeDocument/2006/relationships/image" Target="../media/image32.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Slide Number Placeholder 1">
            <a:extLst>
              <a:ext uri="{FF2B5EF4-FFF2-40B4-BE49-F238E27FC236}">
                <a16:creationId xmlns:a16="http://schemas.microsoft.com/office/drawing/2014/main" id="{8303564D-7C96-7D80-636B-E2AB8CE0721E}"/>
              </a:ext>
            </a:extLst>
          </p:cNvPr>
          <p:cNvSpPr>
            <a:spLocks noGrp="1"/>
          </p:cNvSpPr>
          <p:nvPr>
            <p:ph type="sldNum" sz="quarter" idx="4294967295"/>
          </p:nvPr>
        </p:nvSpPr>
        <p:spPr>
          <a:xfrm>
            <a:off x="8610600" y="6356350"/>
            <a:ext cx="2743200" cy="365125"/>
          </a:xfrm>
          <a:prstGeom prst="rect">
            <a:avLst/>
          </a:prstGeom>
        </p:spPr>
        <p:txBody>
          <a:bodyPr>
            <a:normAutofit lnSpcReduction="10000"/>
          </a:bodyPr>
          <a:lstStyle/>
          <a:p>
            <a:pPr>
              <a:spcAft>
                <a:spcPts val="600"/>
              </a:spcAft>
            </a:pPr>
            <a:fld id="{3CD66FC5-BD9E-4EF9-BB17-AB2086BC0753}" type="slidenum">
              <a:rPr lang="en-US">
                <a:solidFill>
                  <a:srgbClr val="FFFFFF"/>
                </a:solidFill>
              </a:rPr>
              <a:pPr>
                <a:spcAft>
                  <a:spcPts val="600"/>
                </a:spcAft>
              </a:pPr>
              <a:t>1</a:t>
            </a:fld>
            <a:endParaRPr lang="en-US">
              <a:solidFill>
                <a:srgbClr val="FFFFFF"/>
              </a:solidFill>
            </a:endParaRPr>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6" y="1887655"/>
            <a:ext cx="7691512"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Fort Morgan Municipal Airport (FMM)</a:t>
            </a:r>
            <a:br>
              <a:rPr lang="fr-FR" sz="48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br>
            <a:r>
              <a:rPr lang="en-US" sz="36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endParaRPr lang="en-US" sz="48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endParaRP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grpSp>
        <p:nvGrpSpPr>
          <p:cNvPr id="17" name="Group 16">
            <a:extLst>
              <a:ext uri="{FF2B5EF4-FFF2-40B4-BE49-F238E27FC236}">
                <a16:creationId xmlns:a16="http://schemas.microsoft.com/office/drawing/2014/main" id="{A9E5C611-D5F1-9E38-BCB0-52EC7594ADD7}"/>
              </a:ext>
            </a:extLst>
          </p:cNvPr>
          <p:cNvGrpSpPr/>
          <p:nvPr/>
        </p:nvGrpSpPr>
        <p:grpSpPr>
          <a:xfrm>
            <a:off x="-25051" y="136524"/>
            <a:ext cx="12242104" cy="6746531"/>
            <a:chOff x="-25051" y="136524"/>
            <a:chExt cx="12242104" cy="6746531"/>
          </a:xfrm>
        </p:grpSpPr>
        <p:grpSp>
          <p:nvGrpSpPr>
            <p:cNvPr id="18" name="Group 17">
              <a:extLst>
                <a:ext uri="{FF2B5EF4-FFF2-40B4-BE49-F238E27FC236}">
                  <a16:creationId xmlns:a16="http://schemas.microsoft.com/office/drawing/2014/main" id="{A4D81AA6-DA4A-172B-84D0-C75FEC3F08F6}"/>
                </a:ext>
              </a:extLst>
            </p:cNvPr>
            <p:cNvGrpSpPr/>
            <p:nvPr/>
          </p:nvGrpSpPr>
          <p:grpSpPr>
            <a:xfrm>
              <a:off x="-25051" y="136524"/>
              <a:ext cx="12242104" cy="6746531"/>
              <a:chOff x="-25051" y="136524"/>
              <a:chExt cx="12242104" cy="6746531"/>
            </a:xfrm>
          </p:grpSpPr>
          <p:sp>
            <p:nvSpPr>
              <p:cNvPr id="20" name="Freeform: Shape 19">
                <a:extLst>
                  <a:ext uri="{FF2B5EF4-FFF2-40B4-BE49-F238E27FC236}">
                    <a16:creationId xmlns:a16="http://schemas.microsoft.com/office/drawing/2014/main" id="{1C1BD037-E78B-1E5A-9077-4F8E01EF1DD2}"/>
                  </a:ext>
                </a:extLst>
              </p:cNvPr>
              <p:cNvSpPr/>
              <p:nvPr/>
            </p:nvSpPr>
            <p:spPr>
              <a:xfrm>
                <a:off x="9465722" y="136524"/>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E8992779-7030-B9B2-306D-15A47326ECD1}"/>
                  </a:ext>
                </a:extLst>
              </p:cNvPr>
              <p:cNvSpPr/>
              <p:nvPr/>
            </p:nvSpPr>
            <p:spPr>
              <a:xfrm>
                <a:off x="-25051" y="4407325"/>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FA7E273B-2D9A-969D-E56E-961EB55D9586}"/>
                  </a:ext>
                </a:extLst>
              </p:cNvPr>
              <p:cNvSpPr/>
              <p:nvPr/>
            </p:nvSpPr>
            <p:spPr>
              <a:xfrm>
                <a:off x="7041869" y="2502028"/>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9" name="Picture 18" descr="A black and white logo&#10;&#10;Description automatically generated">
              <a:extLst>
                <a:ext uri="{FF2B5EF4-FFF2-40B4-BE49-F238E27FC236}">
                  <a16:creationId xmlns:a16="http://schemas.microsoft.com/office/drawing/2014/main" id="{3C0B6532-03F6-407C-2501-FB846D148B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2B2AE5EA-8CD8-0E49-E326-66B2C956A103}"/>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53E94607-BAA3-A8C9-974D-DDEFBFFC4734}"/>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4AC3F8BA-BA43-5E6D-80CC-F88B545A4828}"/>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BA90D776-8F5F-D193-B545-6F82FF7F0511}"/>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FFBCD387-3246-6F8E-3BD8-3721AB3F271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30C50810-937A-8786-4148-13AF78F94F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3402999" cy="1975926"/>
          </a:xfrm>
        </p:spPr>
        <p:txBody>
          <a:bodyPr/>
          <a:lstStyle/>
          <a:p>
            <a:r>
              <a:rPr lang="fr-FR" sz="3600" dirty="0">
                <a:solidFill>
                  <a:schemeClr val="bg1"/>
                </a:solidFill>
              </a:rPr>
              <a:t>Fort Morgan Municipal Airport</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FMM.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4698" y="409478"/>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2064392"/>
            <a:ext cx="2656722" cy="861774"/>
          </a:xfrm>
          <a:prstGeom prst="rect">
            <a:avLst/>
          </a:prstGeom>
          <a:noFill/>
        </p:spPr>
        <p:txBody>
          <a:bodyPr wrap="square">
            <a:spAutoFit/>
          </a:bodyPr>
          <a:lstStyle/>
          <a:p>
            <a:pPr algn="ctr"/>
            <a:r>
              <a:rPr lang="en-US" sz="3200" b="1" dirty="0">
                <a:solidFill>
                  <a:schemeClr val="tx2"/>
                </a:solidFill>
              </a:rPr>
              <a:t>118</a:t>
            </a:r>
            <a:r>
              <a:rPr lang="en-US" sz="3200" b="1" dirty="0">
                <a:solidFill>
                  <a:schemeClr val="tx2"/>
                </a:solidFill>
                <a:highlight>
                  <a:srgbClr val="FF00FF"/>
                </a:highlight>
              </a:rPr>
              <a:t> </a:t>
            </a:r>
            <a:br>
              <a:rPr lang="en-US" sz="3200" b="1" dirty="0">
                <a:solidFill>
                  <a:schemeClr val="tx2"/>
                </a:solidFill>
                <a:highlight>
                  <a:srgbClr val="FF00FF"/>
                </a:highlight>
              </a:rPr>
            </a:b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2059223"/>
            <a:ext cx="3125081" cy="861774"/>
          </a:xfrm>
          <a:prstGeom prst="rect">
            <a:avLst/>
          </a:prstGeom>
          <a:noFill/>
        </p:spPr>
        <p:txBody>
          <a:bodyPr wrap="square">
            <a:spAutoFit/>
          </a:bodyPr>
          <a:lstStyle/>
          <a:p>
            <a:pPr algn="ctr"/>
            <a:r>
              <a:rPr lang="en-US" sz="3200" b="1" dirty="0">
                <a:solidFill>
                  <a:schemeClr val="tx2"/>
                </a:solidFill>
              </a:rPr>
              <a:t>$8.1M</a:t>
            </a:r>
            <a:r>
              <a:rPr lang="en-US" sz="3200" b="1" dirty="0">
                <a:solidFill>
                  <a:schemeClr val="tx2"/>
                </a:solidFill>
                <a:highlight>
                  <a:srgbClr val="FF00FF"/>
                </a:highlight>
              </a:rPr>
              <a:t> </a:t>
            </a:r>
            <a:br>
              <a:rPr lang="en-US" sz="3200" b="1" dirty="0">
                <a:solidFill>
                  <a:schemeClr val="tx2"/>
                </a:solidFill>
                <a:highlight>
                  <a:srgbClr val="FF00FF"/>
                </a:highlight>
              </a:rPr>
            </a:b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$10.9M</a:t>
            </a:r>
            <a:r>
              <a:rPr lang="en-US" sz="3200" b="1" dirty="0">
                <a:solidFill>
                  <a:schemeClr val="tx2"/>
                </a:solidFill>
                <a:highlight>
                  <a:srgbClr val="FF00FF"/>
                </a:highlight>
              </a:rPr>
              <a:t> </a:t>
            </a:r>
            <a:br>
              <a:rPr lang="en-US" sz="3200" b="1" dirty="0">
                <a:solidFill>
                  <a:schemeClr val="tx2"/>
                </a:solidFill>
                <a:highlight>
                  <a:srgbClr val="FF00FF"/>
                </a:highlight>
              </a:rPr>
            </a:b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$17.9M</a:t>
            </a:r>
            <a:r>
              <a:rPr lang="en-US" sz="3200" b="1" dirty="0">
                <a:solidFill>
                  <a:schemeClr val="tx2"/>
                </a:solidFill>
                <a:highlight>
                  <a:srgbClr val="FF00FF"/>
                </a:highlight>
              </a:rPr>
              <a:t> </a:t>
            </a:r>
            <a:br>
              <a:rPr lang="en-US" sz="3200" b="1" dirty="0">
                <a:solidFill>
                  <a:schemeClr val="tx2"/>
                </a:solidFill>
                <a:highlight>
                  <a:srgbClr val="FF00FF"/>
                </a:highlight>
              </a:rPr>
            </a:br>
            <a:r>
              <a:rPr lang="en-US" b="1" dirty="0">
                <a:solidFill>
                  <a:schemeClr val="tx2"/>
                </a:solidFill>
              </a:rPr>
              <a:t>Business Revenues</a:t>
            </a:r>
          </a:p>
        </p:txBody>
      </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5"/>
            <a:ext cx="12212638" cy="6898821"/>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fr-FR" dirty="0">
                <a:solidFill>
                  <a:schemeClr val="bg1"/>
                </a:solidFill>
              </a:rPr>
              <a:t>Fort Morgan Municipal Airport (FMM)</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2897761774"/>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63 </a:t>
                      </a:r>
                    </a:p>
                  </a:txBody>
                  <a:tcPr marL="9525" marR="9525" marT="9525"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14 </a:t>
                      </a:r>
                    </a:p>
                  </a:txBody>
                  <a:tcPr marL="9525" marR="9525" marT="9525"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26 </a:t>
                      </a:r>
                    </a:p>
                  </a:txBody>
                  <a:tcPr marL="9525" marR="9525" marT="9525"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$4,842,000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$1,046,000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$1,612,000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$5,282,000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$1,442,000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$3,020,000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$8,206,000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$2,758,000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$5,053,000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410024602"/>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11 </a:t>
                      </a:r>
                    </a:p>
                  </a:txBody>
                  <a:tcPr marL="9525" marR="9525" marT="9525"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2 </a:t>
                      </a:r>
                    </a:p>
                  </a:txBody>
                  <a:tcPr marL="9525" marR="9525" marT="9525"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2 </a:t>
                      </a:r>
                    </a:p>
                  </a:txBody>
                  <a:tcPr marL="9525" marR="9525" marT="9525"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$281,000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$143,000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$143,000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$616,000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$221,000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$268,000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$1,059,000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$420,000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$449,000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4002269952"/>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103 </a:t>
                      </a:r>
                    </a:p>
                  </a:txBody>
                  <a:tcPr marL="9525" marR="9525" marT="9525"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$7,500,000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$9,744,000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$16,016,000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15 </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$567,000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$1,106,000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$1,927,000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118 </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$8,067,000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$10,850,000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$17,943,000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05FB6463-C2D8-BBFB-31C8-A8751AB26568}"/>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8027247B-0654-1E03-F9B7-8AC725E803C3}"/>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788DFDBB-38D6-EC13-1B6B-38D237B6E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7E4280CC-477F-61FB-3130-ED61A86AC3A9}"/>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2D423182-F508-BE64-6A4F-2454F070314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1DBB9602-CA5B-4381-CE05-60DAF85125CB}"/>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2952893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2013763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391107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1807439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1486895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8988451"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Fort Morgan Municipal Airport</a:t>
            </a:r>
          </a:p>
          <a:p>
            <a:pPr marL="0" indent="0">
              <a:spcBef>
                <a:spcPts val="1200"/>
              </a:spcBef>
              <a:spcAft>
                <a:spcPts val="1200"/>
              </a:spcAft>
              <a:buNone/>
            </a:pPr>
            <a:r>
              <a:rPr lang="en-US" sz="2400" b="1" dirty="0">
                <a:solidFill>
                  <a:schemeClr val="bg1"/>
                </a:solidFill>
                <a:latin typeface="+mn-lt"/>
              </a:rPr>
              <a:t>03. Colorado Statewide </a:t>
            </a:r>
            <a:r>
              <a:rPr lang="en-US" sz="2400" b="1">
                <a:solidFill>
                  <a:schemeClr val="bg1"/>
                </a:solidFill>
                <a:latin typeface="+mn-lt"/>
              </a:rPr>
              <a:t>Economic Impacts</a:t>
            </a:r>
            <a:endParaRPr lang="en-US" sz="2400" b="1" dirty="0">
              <a:solidFill>
                <a:schemeClr val="bg1"/>
              </a:solidFill>
              <a:latin typeface="+mn-lt"/>
            </a:endParaRP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AD2692AB-ACAC-6519-AC2C-E215D451CD83}"/>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A9454648-545B-D8D2-DFE7-E4EBBCE50D69}"/>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5945B680-3E68-83D1-7E06-3CA7E67BEC51}"/>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726F0DEB-CD22-0F81-BBCC-EB2729726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B3480C44-0CAC-7149-DE48-F11ED6B3623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97AECDDF-8F44-5EDA-F4BD-6AECE8FB4B59}"/>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022978DF-24F1-930C-0C6E-2D2C873A3E7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4230936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50582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1265321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888591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4017407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281148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71348BC-F7F4-459C-CBC9-34FC6B35EFA2}"/>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7D1065-F812-F157-7EDF-F842F08CD9DA}"/>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6" name="Freeform: Shape 5">
            <a:extLst>
              <a:ext uri="{FF2B5EF4-FFF2-40B4-BE49-F238E27FC236}">
                <a16:creationId xmlns:a16="http://schemas.microsoft.com/office/drawing/2014/main" id="{A358F38F-3984-82BE-7982-C61FBE74B6FD}"/>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grpSp>
        <p:nvGrpSpPr>
          <p:cNvPr id="2" name="Group 1">
            <a:extLst>
              <a:ext uri="{FF2B5EF4-FFF2-40B4-BE49-F238E27FC236}">
                <a16:creationId xmlns:a16="http://schemas.microsoft.com/office/drawing/2014/main" id="{ED85C1D3-3B6E-ADB6-BB9F-1BB492B0191F}"/>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3F47302A-98E2-F2A3-5087-D4DDE72C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E056723C-C0F0-B966-083B-DD75EBFD3EB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40CAF20F-4A03-B1F8-C0CF-792086610DD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BE539624-C529-9A2A-205A-56475697619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10" name="Title 2">
            <a:extLst>
              <a:ext uri="{FF2B5EF4-FFF2-40B4-BE49-F238E27FC236}">
                <a16:creationId xmlns:a16="http://schemas.microsoft.com/office/drawing/2014/main" id="{FCE22501-0CE3-8A22-47EA-0407C6534C2E}"/>
              </a:ext>
            </a:extLst>
          </p:cNvPr>
          <p:cNvSpPr txBox="1">
            <a:spLocks/>
          </p:cNvSpPr>
          <p:nvPr/>
        </p:nvSpPr>
        <p:spPr>
          <a:xfrm>
            <a:off x="1425850" y="3180263"/>
            <a:ext cx="11018240"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dirty="0">
                <a:solidFill>
                  <a:schemeClr val="bg1"/>
                </a:solidFill>
              </a:rPr>
              <a:t>Economic Impacts of </a:t>
            </a:r>
            <a:br>
              <a:rPr lang="en-US" dirty="0">
                <a:solidFill>
                  <a:schemeClr val="bg1"/>
                </a:solidFill>
              </a:rPr>
            </a:br>
            <a:r>
              <a:rPr lang="fr-FR" sz="4400" dirty="0">
                <a:solidFill>
                  <a:schemeClr val="bg1"/>
                </a:solidFill>
              </a:rPr>
              <a:t>Fort Morgan Municipal Airport (FMM)</a:t>
            </a:r>
            <a:endParaRPr lang="en-US" dirty="0">
              <a:solidFill>
                <a:schemeClr val="bg1"/>
              </a:solidFill>
            </a:endParaRPr>
          </a:p>
        </p:txBody>
      </p:sp>
    </p:spTree>
    <p:extLst>
      <p:ext uri="{BB962C8B-B14F-4D97-AF65-F5344CB8AC3E}">
        <p14:creationId xmlns:p14="http://schemas.microsoft.com/office/powerpoint/2010/main" val="2348124588"/>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mso-contentType ?>
<spe:Receivers xmlns:spe="http://schemas.microsoft.com/sharepoint/events"/>
</file>

<file path=customXml/item5.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05D59F5E-271F-447C-A22D-15008E4D3D90}">
  <ds:schemaRefs>
    <ds:schemaRef ds:uri="http://purl.org/dc/terms/"/>
    <ds:schemaRef ds:uri="c18e8617-fc0f-4dda-a87a-c0ec120ddf92"/>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purl.org/dc/dcmitype/"/>
    <ds:schemaRef ds:uri="http://purl.org/dc/elements/1.1/"/>
    <ds:schemaRef ds:uri="http://schemas.openxmlformats.org/package/2006/metadata/core-properties"/>
    <ds:schemaRef ds:uri="864526fd-d7fa-4b8f-90dc-6839d9b086a0"/>
    <ds:schemaRef ds:uri="290571d3-042c-4224-9b58-6cab44c852bd"/>
  </ds:schemaRefs>
</ds:datastoreItem>
</file>

<file path=customXml/itemProps3.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4.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5.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1793</Words>
  <Application>Microsoft Office PowerPoint</Application>
  <PresentationFormat>Widescreen</PresentationFormat>
  <Paragraphs>217</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Fort Morgan Municipal Airport Total Impacts</vt:lpstr>
      <vt:lpstr>Fort Morgan Municipal Airport (FMM)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Heaton, Patrick</cp:lastModifiedBy>
  <cp:revision>1</cp:revision>
  <cp:lastPrinted>2020-12-09T17:38:03Z</cp:lastPrinted>
  <dcterms:created xsi:type="dcterms:W3CDTF">2020-11-18T01:53:46Z</dcterms:created>
  <dcterms:modified xsi:type="dcterms:W3CDTF">2025-02-21T14:52:51Z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