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711" r:id="rId15"/>
    <p:sldId id="690" r:id="rId16"/>
    <p:sldId id="691" r:id="rId17"/>
    <p:sldId id="712" r:id="rId18"/>
    <p:sldId id="713" r:id="rId19"/>
    <p:sldId id="714" r:id="rId20"/>
    <p:sldId id="715" r:id="rId21"/>
    <p:sldId id="7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572" autoAdjust="0"/>
  </p:normalViewPr>
  <p:slideViewPr>
    <p:cSldViewPr snapToGrid="0">
      <p:cViewPr varScale="1">
        <p:scale>
          <a:sx n="95" d="100"/>
          <a:sy n="95" d="100"/>
        </p:scale>
        <p:origin x="11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Elsell, Adam" userId="4b5b85db-77c1-44c9-a8d6-e10bf1cb52c2" providerId="ADAL" clId="{95FB715E-A90F-4C6A-A332-01898F3A59D2}"/>
    <pc:docChg chg="custSel addSld delSld modSld modMainMaster">
      <pc:chgData name="Elsell, Adam" userId="4b5b85db-77c1-44c9-a8d6-e10bf1cb52c2" providerId="ADAL" clId="{95FB715E-A90F-4C6A-A332-01898F3A59D2}" dt="2025-02-18T20:08:51.103" v="40"/>
      <pc:docMkLst>
        <pc:docMk/>
      </pc:docMkLst>
      <pc:sldChg chg="addSp delSp modSp mod">
        <pc:chgData name="Elsell, Adam" userId="4b5b85db-77c1-44c9-a8d6-e10bf1cb52c2" providerId="ADAL" clId="{95FB715E-A90F-4C6A-A332-01898F3A59D2}" dt="2025-02-18T17:18:53.174" v="9"/>
        <pc:sldMkLst>
          <pc:docMk/>
          <pc:sldMk cId="1012904221" sldId="662"/>
        </pc:sldMkLst>
        <pc:spChg chg="add mod">
          <ac:chgData name="Elsell, Adam" userId="4b5b85db-77c1-44c9-a8d6-e10bf1cb52c2" providerId="ADAL" clId="{95FB715E-A90F-4C6A-A332-01898F3A59D2}" dt="2025-02-18T17:18:48.529" v="8"/>
          <ac:spMkLst>
            <pc:docMk/>
            <pc:sldMk cId="1012904221" sldId="662"/>
            <ac:spMk id="3" creationId="{00E0DC58-5871-F466-95D7-F5EC044E41B2}"/>
          </ac:spMkLst>
        </pc:spChg>
        <pc:spChg chg="add mod">
          <ac:chgData name="Elsell, Adam" userId="4b5b85db-77c1-44c9-a8d6-e10bf1cb52c2" providerId="ADAL" clId="{95FB715E-A90F-4C6A-A332-01898F3A59D2}" dt="2025-02-18T17:18:48.529" v="8"/>
          <ac:spMkLst>
            <pc:docMk/>
            <pc:sldMk cId="1012904221" sldId="662"/>
            <ac:spMk id="8" creationId="{CE4389DB-65E9-072D-3D82-6F59029690FE}"/>
          </ac:spMkLst>
        </pc:spChg>
        <pc:spChg chg="add mod">
          <ac:chgData name="Elsell, Adam" userId="4b5b85db-77c1-44c9-a8d6-e10bf1cb52c2" providerId="ADAL" clId="{95FB715E-A90F-4C6A-A332-01898F3A59D2}" dt="2025-02-18T17:18:48.529" v="8"/>
          <ac:spMkLst>
            <pc:docMk/>
            <pc:sldMk cId="1012904221" sldId="662"/>
            <ac:spMk id="12" creationId="{E8732987-120C-3710-AC8F-464B24410272}"/>
          </ac:spMkLst>
        </pc:spChg>
        <pc:picChg chg="add mod">
          <ac:chgData name="Elsell, Adam" userId="4b5b85db-77c1-44c9-a8d6-e10bf1cb52c2" providerId="ADAL" clId="{95FB715E-A90F-4C6A-A332-01898F3A59D2}" dt="2025-02-18T17:18:53.174" v="9"/>
          <ac:picMkLst>
            <pc:docMk/>
            <pc:sldMk cId="1012904221" sldId="662"/>
            <ac:picMk id="15" creationId="{5497ACD4-D66A-A1C1-DDF6-B793C169DF48}"/>
          </ac:picMkLst>
        </pc:picChg>
      </pc:sldChg>
      <pc:sldChg chg="addSp delSp modSp mod">
        <pc:chgData name="Elsell, Adam" userId="4b5b85db-77c1-44c9-a8d6-e10bf1cb52c2" providerId="ADAL" clId="{95FB715E-A90F-4C6A-A332-01898F3A59D2}" dt="2025-02-18T17:19:08.379" v="14"/>
        <pc:sldMkLst>
          <pc:docMk/>
          <pc:sldMk cId="3065760421" sldId="664"/>
        </pc:sldMkLst>
        <pc:spChg chg="add mod">
          <ac:chgData name="Elsell, Adam" userId="4b5b85db-77c1-44c9-a8d6-e10bf1cb52c2" providerId="ADAL" clId="{95FB715E-A90F-4C6A-A332-01898F3A59D2}" dt="2025-02-18T17:19:08.379" v="14"/>
          <ac:spMkLst>
            <pc:docMk/>
            <pc:sldMk cId="3065760421" sldId="664"/>
            <ac:spMk id="2" creationId="{C4ABDD04-3EF7-B0B0-D076-2B1E97D98EC7}"/>
          </ac:spMkLst>
        </pc:spChg>
        <pc:spChg chg="add mod">
          <ac:chgData name="Elsell, Adam" userId="4b5b85db-77c1-44c9-a8d6-e10bf1cb52c2" providerId="ADAL" clId="{95FB715E-A90F-4C6A-A332-01898F3A59D2}" dt="2025-02-18T17:19:08.379" v="14"/>
          <ac:spMkLst>
            <pc:docMk/>
            <pc:sldMk cId="3065760421" sldId="664"/>
            <ac:spMk id="6" creationId="{9328719F-C452-5A8D-5ED6-E6D7A321F605}"/>
          </ac:spMkLst>
        </pc:spChg>
        <pc:spChg chg="add mod">
          <ac:chgData name="Elsell, Adam" userId="4b5b85db-77c1-44c9-a8d6-e10bf1cb52c2" providerId="ADAL" clId="{95FB715E-A90F-4C6A-A332-01898F3A59D2}" dt="2025-02-18T17:19:08.379" v="14"/>
          <ac:spMkLst>
            <pc:docMk/>
            <pc:sldMk cId="3065760421" sldId="664"/>
            <ac:spMk id="17" creationId="{A40E5019-641A-4879-BCF0-F78B4AECC300}"/>
          </ac:spMkLst>
        </pc:spChg>
        <pc:spChg chg="add mod">
          <ac:chgData name="Elsell, Adam" userId="4b5b85db-77c1-44c9-a8d6-e10bf1cb52c2" providerId="ADAL" clId="{95FB715E-A90F-4C6A-A332-01898F3A59D2}" dt="2025-02-18T17:19:08.379" v="14"/>
          <ac:spMkLst>
            <pc:docMk/>
            <pc:sldMk cId="3065760421" sldId="664"/>
            <ac:spMk id="21" creationId="{1CBA1785-87F9-1B44-644B-AB3D7C168EB8}"/>
          </ac:spMkLst>
        </pc:spChg>
        <pc:spChg chg="add mod">
          <ac:chgData name="Elsell, Adam" userId="4b5b85db-77c1-44c9-a8d6-e10bf1cb52c2" providerId="ADAL" clId="{95FB715E-A90F-4C6A-A332-01898F3A59D2}" dt="2025-02-18T17:19:08.379" v="14"/>
          <ac:spMkLst>
            <pc:docMk/>
            <pc:sldMk cId="3065760421" sldId="664"/>
            <ac:spMk id="22" creationId="{CE59F3A1-8D87-8D3F-364F-641E9E0EDBB6}"/>
          </ac:spMkLst>
        </pc:spChg>
        <pc:spChg chg="add mod">
          <ac:chgData name="Elsell, Adam" userId="4b5b85db-77c1-44c9-a8d6-e10bf1cb52c2" providerId="ADAL" clId="{95FB715E-A90F-4C6A-A332-01898F3A59D2}" dt="2025-02-18T17:19:08.379" v="14"/>
          <ac:spMkLst>
            <pc:docMk/>
            <pc:sldMk cId="3065760421" sldId="664"/>
            <ac:spMk id="23" creationId="{6B617452-2612-6BC3-820C-1975AFF544D4}"/>
          </ac:spMkLst>
        </pc:spChg>
        <pc:picChg chg="add mod">
          <ac:chgData name="Elsell, Adam" userId="4b5b85db-77c1-44c9-a8d6-e10bf1cb52c2" providerId="ADAL" clId="{95FB715E-A90F-4C6A-A332-01898F3A59D2}" dt="2025-02-18T17:19:08.379" v="14"/>
          <ac:picMkLst>
            <pc:docMk/>
            <pc:sldMk cId="3065760421" sldId="664"/>
            <ac:picMk id="20" creationId="{E69D1C70-6F6C-B0D4-C9E4-4B2C85409636}"/>
          </ac:picMkLst>
        </pc:picChg>
      </pc:sldChg>
      <pc:sldChg chg="del">
        <pc:chgData name="Elsell, Adam" userId="4b5b85db-77c1-44c9-a8d6-e10bf1cb52c2" providerId="ADAL" clId="{95FB715E-A90F-4C6A-A332-01898F3A59D2}" dt="2025-02-18T17:19:38.701" v="18" actId="47"/>
        <pc:sldMkLst>
          <pc:docMk/>
          <pc:sldMk cId="2445466799" sldId="670"/>
        </pc:sldMkLst>
      </pc:sldChg>
      <pc:sldChg chg="del">
        <pc:chgData name="Elsell, Adam" userId="4b5b85db-77c1-44c9-a8d6-e10bf1cb52c2" providerId="ADAL" clId="{95FB715E-A90F-4C6A-A332-01898F3A59D2}" dt="2025-02-18T17:19:38.232" v="17" actId="47"/>
        <pc:sldMkLst>
          <pc:docMk/>
          <pc:sldMk cId="2277401543" sldId="672"/>
        </pc:sldMkLst>
      </pc:sldChg>
      <pc:sldChg chg="del">
        <pc:chgData name="Elsell, Adam" userId="4b5b85db-77c1-44c9-a8d6-e10bf1cb52c2" providerId="ADAL" clId="{95FB715E-A90F-4C6A-A332-01898F3A59D2}" dt="2025-02-18T17:19:39.230" v="19" actId="47"/>
        <pc:sldMkLst>
          <pc:docMk/>
          <pc:sldMk cId="2813025953" sldId="674"/>
        </pc:sldMkLst>
      </pc:sldChg>
      <pc:sldChg chg="del">
        <pc:chgData name="Elsell, Adam" userId="4b5b85db-77c1-44c9-a8d6-e10bf1cb52c2" providerId="ADAL" clId="{95FB715E-A90F-4C6A-A332-01898F3A59D2}" dt="2025-02-18T17:19:39.807" v="20" actId="47"/>
        <pc:sldMkLst>
          <pc:docMk/>
          <pc:sldMk cId="2743037187" sldId="682"/>
        </pc:sldMkLst>
      </pc:sldChg>
      <pc:sldChg chg="del">
        <pc:chgData name="Elsell, Adam" userId="4b5b85db-77c1-44c9-a8d6-e10bf1cb52c2" providerId="ADAL" clId="{95FB715E-A90F-4C6A-A332-01898F3A59D2}" dt="2025-02-18T17:19:40.723" v="21" actId="47"/>
        <pc:sldMkLst>
          <pc:docMk/>
          <pc:sldMk cId="4090305741" sldId="684"/>
        </pc:sldMkLst>
      </pc:sldChg>
      <pc:sldChg chg="del">
        <pc:chgData name="Elsell, Adam" userId="4b5b85db-77c1-44c9-a8d6-e10bf1cb52c2" providerId="ADAL" clId="{95FB715E-A90F-4C6A-A332-01898F3A59D2}" dt="2025-02-18T17:19:37.616" v="16" actId="47"/>
        <pc:sldMkLst>
          <pc:docMk/>
          <pc:sldMk cId="1639671693" sldId="685"/>
        </pc:sldMkLst>
      </pc:sldChg>
      <pc:sldChg chg="del">
        <pc:chgData name="Elsell, Adam" userId="4b5b85db-77c1-44c9-a8d6-e10bf1cb52c2" providerId="ADAL" clId="{95FB715E-A90F-4C6A-A332-01898F3A59D2}" dt="2025-02-18T17:19:55.579" v="24" actId="47"/>
        <pc:sldMkLst>
          <pc:docMk/>
          <pc:sldMk cId="1769100264" sldId="686"/>
        </pc:sldMkLst>
      </pc:sldChg>
      <pc:sldChg chg="addSp delSp modSp mod">
        <pc:chgData name="Elsell, Adam" userId="4b5b85db-77c1-44c9-a8d6-e10bf1cb52c2" providerId="ADAL" clId="{95FB715E-A90F-4C6A-A332-01898F3A59D2}" dt="2025-02-18T17:20:09.662" v="28" actId="167"/>
        <pc:sldMkLst>
          <pc:docMk/>
          <pc:sldMk cId="209402510" sldId="690"/>
        </pc:sldMkLst>
        <pc:spChg chg="add mod ord">
          <ac:chgData name="Elsell, Adam" userId="4b5b85db-77c1-44c9-a8d6-e10bf1cb52c2" providerId="ADAL" clId="{95FB715E-A90F-4C6A-A332-01898F3A59D2}" dt="2025-02-18T17:20:07.716" v="27" actId="167"/>
          <ac:spMkLst>
            <pc:docMk/>
            <pc:sldMk cId="209402510" sldId="690"/>
            <ac:spMk id="8" creationId="{9F433C9D-9A4B-3301-5930-5618920D685D}"/>
          </ac:spMkLst>
        </pc:spChg>
        <pc:spChg chg="mod">
          <ac:chgData name="Elsell, Adam" userId="4b5b85db-77c1-44c9-a8d6-e10bf1cb52c2" providerId="ADAL" clId="{95FB715E-A90F-4C6A-A332-01898F3A59D2}" dt="2025-02-18T17:20:04.746" v="26"/>
          <ac:spMkLst>
            <pc:docMk/>
            <pc:sldMk cId="209402510" sldId="690"/>
            <ac:spMk id="11" creationId="{06005579-88D9-C9BD-B5CD-DDC7C0B6BECB}"/>
          </ac:spMkLst>
        </pc:spChg>
        <pc:spChg chg="mod">
          <ac:chgData name="Elsell, Adam" userId="4b5b85db-77c1-44c9-a8d6-e10bf1cb52c2" providerId="ADAL" clId="{95FB715E-A90F-4C6A-A332-01898F3A59D2}" dt="2025-02-18T17:20:04.746" v="26"/>
          <ac:spMkLst>
            <pc:docMk/>
            <pc:sldMk cId="209402510" sldId="690"/>
            <ac:spMk id="12" creationId="{4E5A36CA-7F4F-FAF6-C74E-E4C9FC9074B5}"/>
          </ac:spMkLst>
        </pc:spChg>
        <pc:spChg chg="mod">
          <ac:chgData name="Elsell, Adam" userId="4b5b85db-77c1-44c9-a8d6-e10bf1cb52c2" providerId="ADAL" clId="{95FB715E-A90F-4C6A-A332-01898F3A59D2}" dt="2025-02-18T17:20:04.746" v="26"/>
          <ac:spMkLst>
            <pc:docMk/>
            <pc:sldMk cId="209402510" sldId="690"/>
            <ac:spMk id="13" creationId="{C7483A2E-0796-5296-FB80-839F9A9AEE6F}"/>
          </ac:spMkLst>
        </pc:spChg>
        <pc:grpChg chg="add mod">
          <ac:chgData name="Elsell, Adam" userId="4b5b85db-77c1-44c9-a8d6-e10bf1cb52c2" providerId="ADAL" clId="{95FB715E-A90F-4C6A-A332-01898F3A59D2}" dt="2025-02-18T17:20:04.746" v="26"/>
          <ac:grpSpMkLst>
            <pc:docMk/>
            <pc:sldMk cId="209402510" sldId="690"/>
            <ac:grpSpMk id="10" creationId="{D649C0FD-2643-4DF5-18F8-1A3CD08AA7E5}"/>
          </ac:grpSpMkLst>
        </pc:grpChg>
        <pc:picChg chg="ord">
          <ac:chgData name="Elsell, Adam" userId="4b5b85db-77c1-44c9-a8d6-e10bf1cb52c2" providerId="ADAL" clId="{95FB715E-A90F-4C6A-A332-01898F3A59D2}" dt="2025-02-18T17:20:09.662" v="28" actId="167"/>
          <ac:picMkLst>
            <pc:docMk/>
            <pc:sldMk cId="209402510" sldId="690"/>
            <ac:picMk id="9" creationId="{545E5D65-3AE7-A021-A54D-3C46D1D5C054}"/>
          </ac:picMkLst>
        </pc:picChg>
        <pc:picChg chg="mod">
          <ac:chgData name="Elsell, Adam" userId="4b5b85db-77c1-44c9-a8d6-e10bf1cb52c2" providerId="ADAL" clId="{95FB715E-A90F-4C6A-A332-01898F3A59D2}" dt="2025-02-18T17:20:04.746" v="26"/>
          <ac:picMkLst>
            <pc:docMk/>
            <pc:sldMk cId="209402510" sldId="690"/>
            <ac:picMk id="14" creationId="{CF74D7FB-55B8-9693-ECF6-DDD80A6331CA}"/>
          </ac:picMkLst>
        </pc:picChg>
      </pc:sldChg>
      <pc:sldChg chg="addSp delSp modSp mod">
        <pc:chgData name="Elsell, Adam" userId="4b5b85db-77c1-44c9-a8d6-e10bf1cb52c2" providerId="ADAL" clId="{95FB715E-A90F-4C6A-A332-01898F3A59D2}" dt="2025-02-18T17:20:31.978" v="31"/>
        <pc:sldMkLst>
          <pc:docMk/>
          <pc:sldMk cId="872019544" sldId="691"/>
        </pc:sldMkLst>
        <pc:spChg chg="add mod">
          <ac:chgData name="Elsell, Adam" userId="4b5b85db-77c1-44c9-a8d6-e10bf1cb52c2" providerId="ADAL" clId="{95FB715E-A90F-4C6A-A332-01898F3A59D2}" dt="2025-02-18T17:20:31.978" v="31"/>
          <ac:spMkLst>
            <pc:docMk/>
            <pc:sldMk cId="872019544" sldId="691"/>
            <ac:spMk id="11" creationId="{51BF7B24-6FA7-DD5A-C370-C379C0F8CDF5}"/>
          </ac:spMkLst>
        </pc:spChg>
        <pc:spChg chg="mod">
          <ac:chgData name="Elsell, Adam" userId="4b5b85db-77c1-44c9-a8d6-e10bf1cb52c2" providerId="ADAL" clId="{95FB715E-A90F-4C6A-A332-01898F3A59D2}" dt="2025-02-18T17:20:31.978" v="31"/>
          <ac:spMkLst>
            <pc:docMk/>
            <pc:sldMk cId="872019544" sldId="691"/>
            <ac:spMk id="14" creationId="{FA57983C-20A3-3C42-149B-04417F38BA5E}"/>
          </ac:spMkLst>
        </pc:spChg>
        <pc:spChg chg="mod">
          <ac:chgData name="Elsell, Adam" userId="4b5b85db-77c1-44c9-a8d6-e10bf1cb52c2" providerId="ADAL" clId="{95FB715E-A90F-4C6A-A332-01898F3A59D2}" dt="2025-02-18T17:20:31.978" v="31"/>
          <ac:spMkLst>
            <pc:docMk/>
            <pc:sldMk cId="872019544" sldId="691"/>
            <ac:spMk id="21" creationId="{387EA6DC-DE7F-653F-82D9-4E97E5942248}"/>
          </ac:spMkLst>
        </pc:spChg>
        <pc:spChg chg="mod">
          <ac:chgData name="Elsell, Adam" userId="4b5b85db-77c1-44c9-a8d6-e10bf1cb52c2" providerId="ADAL" clId="{95FB715E-A90F-4C6A-A332-01898F3A59D2}" dt="2025-02-18T17:20:31.978" v="31"/>
          <ac:spMkLst>
            <pc:docMk/>
            <pc:sldMk cId="872019544" sldId="691"/>
            <ac:spMk id="22" creationId="{B198D1A3-11A6-22B0-4919-8C2EDA681C4D}"/>
          </ac:spMkLst>
        </pc:spChg>
        <pc:grpChg chg="add mod">
          <ac:chgData name="Elsell, Adam" userId="4b5b85db-77c1-44c9-a8d6-e10bf1cb52c2" providerId="ADAL" clId="{95FB715E-A90F-4C6A-A332-01898F3A59D2}" dt="2025-02-18T17:20:31.978" v="31"/>
          <ac:grpSpMkLst>
            <pc:docMk/>
            <pc:sldMk cId="872019544" sldId="691"/>
            <ac:grpSpMk id="12" creationId="{BEC708ED-C2DC-5DB4-2690-5428E6848BBA}"/>
          </ac:grpSpMkLst>
        </pc:grpChg>
        <pc:picChg chg="mod">
          <ac:chgData name="Elsell, Adam" userId="4b5b85db-77c1-44c9-a8d6-e10bf1cb52c2" providerId="ADAL" clId="{95FB715E-A90F-4C6A-A332-01898F3A59D2}" dt="2025-02-18T17:20:31.978" v="31"/>
          <ac:picMkLst>
            <pc:docMk/>
            <pc:sldMk cId="872019544" sldId="691"/>
            <ac:picMk id="13" creationId="{345691B4-CBE8-05DF-C8A2-BF9FFDF66DC5}"/>
          </ac:picMkLst>
        </pc:picChg>
      </pc:sldChg>
      <pc:sldChg chg="del">
        <pc:chgData name="Elsell, Adam" userId="4b5b85db-77c1-44c9-a8d6-e10bf1cb52c2" providerId="ADAL" clId="{95FB715E-A90F-4C6A-A332-01898F3A59D2}" dt="2025-02-18T17:20:44.549" v="33" actId="47"/>
        <pc:sldMkLst>
          <pc:docMk/>
          <pc:sldMk cId="2338130291" sldId="693"/>
        </pc:sldMkLst>
      </pc:sldChg>
      <pc:sldChg chg="del">
        <pc:chgData name="Elsell, Adam" userId="4b5b85db-77c1-44c9-a8d6-e10bf1cb52c2" providerId="ADAL" clId="{95FB715E-A90F-4C6A-A332-01898F3A59D2}" dt="2025-02-18T17:20:45.448" v="34" actId="47"/>
        <pc:sldMkLst>
          <pc:docMk/>
          <pc:sldMk cId="3124409032" sldId="694"/>
        </pc:sldMkLst>
      </pc:sldChg>
      <pc:sldChg chg="del">
        <pc:chgData name="Elsell, Adam" userId="4b5b85db-77c1-44c9-a8d6-e10bf1cb52c2" providerId="ADAL" clId="{95FB715E-A90F-4C6A-A332-01898F3A59D2}" dt="2025-02-18T17:20:46.380" v="35" actId="47"/>
        <pc:sldMkLst>
          <pc:docMk/>
          <pc:sldMk cId="2531652168" sldId="698"/>
        </pc:sldMkLst>
      </pc:sldChg>
      <pc:sldChg chg="del">
        <pc:chgData name="Elsell, Adam" userId="4b5b85db-77c1-44c9-a8d6-e10bf1cb52c2" providerId="ADAL" clId="{95FB715E-A90F-4C6A-A332-01898F3A59D2}" dt="2025-02-18T17:20:47.388" v="36" actId="47"/>
        <pc:sldMkLst>
          <pc:docMk/>
          <pc:sldMk cId="1553210687" sldId="699"/>
        </pc:sldMkLst>
      </pc:sldChg>
      <pc:sldChg chg="add del">
        <pc:chgData name="Elsell, Adam" userId="4b5b85db-77c1-44c9-a8d6-e10bf1cb52c2" providerId="ADAL" clId="{95FB715E-A90F-4C6A-A332-01898F3A59D2}" dt="2025-02-18T17:20:49.971" v="38" actId="47"/>
        <pc:sldMkLst>
          <pc:docMk/>
          <pc:sldMk cId="3726198657" sldId="701"/>
        </pc:sldMkLst>
      </pc:sldChg>
      <pc:sldChg chg="del">
        <pc:chgData name="Elsell, Adam" userId="4b5b85db-77c1-44c9-a8d6-e10bf1cb52c2" providerId="ADAL" clId="{95FB715E-A90F-4C6A-A332-01898F3A59D2}" dt="2025-02-18T17:20:49.179" v="37" actId="47"/>
        <pc:sldMkLst>
          <pc:docMk/>
          <pc:sldMk cId="3401910889" sldId="704"/>
        </pc:sldMkLst>
      </pc:sldChg>
      <pc:sldChg chg="add">
        <pc:chgData name="Elsell, Adam" userId="4b5b85db-77c1-44c9-a8d6-e10bf1cb52c2" providerId="ADAL" clId="{95FB715E-A90F-4C6A-A332-01898F3A59D2}" dt="2025-02-18T17:19:35.379" v="15"/>
        <pc:sldMkLst>
          <pc:docMk/>
          <pc:sldMk cId="3218482718" sldId="705"/>
        </pc:sldMkLst>
      </pc:sldChg>
      <pc:sldChg chg="add">
        <pc:chgData name="Elsell, Adam" userId="4b5b85db-77c1-44c9-a8d6-e10bf1cb52c2" providerId="ADAL" clId="{95FB715E-A90F-4C6A-A332-01898F3A59D2}" dt="2025-02-18T17:19:35.379" v="15"/>
        <pc:sldMkLst>
          <pc:docMk/>
          <pc:sldMk cId="3084142911" sldId="706"/>
        </pc:sldMkLst>
      </pc:sldChg>
      <pc:sldChg chg="add">
        <pc:chgData name="Elsell, Adam" userId="4b5b85db-77c1-44c9-a8d6-e10bf1cb52c2" providerId="ADAL" clId="{95FB715E-A90F-4C6A-A332-01898F3A59D2}" dt="2025-02-18T17:19:35.379" v="15"/>
        <pc:sldMkLst>
          <pc:docMk/>
          <pc:sldMk cId="2855904599" sldId="707"/>
        </pc:sldMkLst>
      </pc:sldChg>
      <pc:sldChg chg="add">
        <pc:chgData name="Elsell, Adam" userId="4b5b85db-77c1-44c9-a8d6-e10bf1cb52c2" providerId="ADAL" clId="{95FB715E-A90F-4C6A-A332-01898F3A59D2}" dt="2025-02-18T17:19:35.379" v="15"/>
        <pc:sldMkLst>
          <pc:docMk/>
          <pc:sldMk cId="2085358885" sldId="708"/>
        </pc:sldMkLst>
      </pc:sldChg>
      <pc:sldChg chg="add setBg">
        <pc:chgData name="Elsell, Adam" userId="4b5b85db-77c1-44c9-a8d6-e10bf1cb52c2" providerId="ADAL" clId="{95FB715E-A90F-4C6A-A332-01898F3A59D2}" dt="2025-02-18T17:19:35.379" v="15"/>
        <pc:sldMkLst>
          <pc:docMk/>
          <pc:sldMk cId="3087491348" sldId="709"/>
        </pc:sldMkLst>
      </pc:sldChg>
      <pc:sldChg chg="add">
        <pc:chgData name="Elsell, Adam" userId="4b5b85db-77c1-44c9-a8d6-e10bf1cb52c2" providerId="ADAL" clId="{95FB715E-A90F-4C6A-A332-01898F3A59D2}" dt="2025-02-18T17:19:35.379" v="15"/>
        <pc:sldMkLst>
          <pc:docMk/>
          <pc:sldMk cId="2717233919" sldId="710"/>
        </pc:sldMkLst>
      </pc:sldChg>
      <pc:sldChg chg="addSp delSp modSp add mod modNotesTx">
        <pc:chgData name="Elsell, Adam" userId="4b5b85db-77c1-44c9-a8d6-e10bf1cb52c2" providerId="ADAL" clId="{95FB715E-A90F-4C6A-A332-01898F3A59D2}" dt="2025-02-18T20:08:51.103" v="40"/>
        <pc:sldMkLst>
          <pc:docMk/>
          <pc:sldMk cId="1761102838" sldId="711"/>
        </pc:sldMkLst>
        <pc:spChg chg="add mod">
          <ac:chgData name="Elsell, Adam" userId="4b5b85db-77c1-44c9-a8d6-e10bf1cb52c2" providerId="ADAL" clId="{95FB715E-A90F-4C6A-A332-01898F3A59D2}" dt="2025-02-18T17:19:53.680" v="23"/>
          <ac:spMkLst>
            <pc:docMk/>
            <pc:sldMk cId="1761102838" sldId="711"/>
            <ac:spMk id="10" creationId="{2D2CF223-7EC8-B805-8B36-A73B8B7E3769}"/>
          </ac:spMkLst>
        </pc:spChg>
      </pc:sldChg>
      <pc:sldChg chg="add">
        <pc:chgData name="Elsell, Adam" userId="4b5b85db-77c1-44c9-a8d6-e10bf1cb52c2" providerId="ADAL" clId="{95FB715E-A90F-4C6A-A332-01898F3A59D2}" dt="2025-02-18T17:20:42.466" v="32"/>
        <pc:sldMkLst>
          <pc:docMk/>
          <pc:sldMk cId="2699365072" sldId="712"/>
        </pc:sldMkLst>
      </pc:sldChg>
      <pc:sldChg chg="add">
        <pc:chgData name="Elsell, Adam" userId="4b5b85db-77c1-44c9-a8d6-e10bf1cb52c2" providerId="ADAL" clId="{95FB715E-A90F-4C6A-A332-01898F3A59D2}" dt="2025-02-18T17:20:42.466" v="32"/>
        <pc:sldMkLst>
          <pc:docMk/>
          <pc:sldMk cId="2114669648" sldId="713"/>
        </pc:sldMkLst>
      </pc:sldChg>
      <pc:sldChg chg="add">
        <pc:chgData name="Elsell, Adam" userId="4b5b85db-77c1-44c9-a8d6-e10bf1cb52c2" providerId="ADAL" clId="{95FB715E-A90F-4C6A-A332-01898F3A59D2}" dt="2025-02-18T17:20:42.466" v="32"/>
        <pc:sldMkLst>
          <pc:docMk/>
          <pc:sldMk cId="1830925838" sldId="714"/>
        </pc:sldMkLst>
      </pc:sldChg>
      <pc:sldChg chg="add">
        <pc:chgData name="Elsell, Adam" userId="4b5b85db-77c1-44c9-a8d6-e10bf1cb52c2" providerId="ADAL" clId="{95FB715E-A90F-4C6A-A332-01898F3A59D2}" dt="2025-02-18T17:20:42.466" v="32"/>
        <pc:sldMkLst>
          <pc:docMk/>
          <pc:sldMk cId="3893151038" sldId="715"/>
        </pc:sldMkLst>
      </pc:sldChg>
      <pc:sldChg chg="add">
        <pc:chgData name="Elsell, Adam" userId="4b5b85db-77c1-44c9-a8d6-e10bf1cb52c2" providerId="ADAL" clId="{95FB715E-A90F-4C6A-A332-01898F3A59D2}" dt="2025-02-18T17:20:42.466" v="32"/>
        <pc:sldMkLst>
          <pc:docMk/>
          <pc:sldMk cId="419202540" sldId="716"/>
        </pc:sldMkLst>
      </pc:sldChg>
      <pc:sldMasterChg chg="delSp mod">
        <pc:chgData name="Elsell, Adam" userId="4b5b85db-77c1-44c9-a8d6-e10bf1cb52c2" providerId="ADAL" clId="{95FB715E-A90F-4C6A-A332-01898F3A59D2}" dt="2025-02-18T17:18:29.784" v="7" actId="478"/>
        <pc:sldMasterMkLst>
          <pc:docMk/>
          <pc:sldMasterMk cId="1999103461" sldId="2147483648"/>
        </pc:sldMasterMkLst>
      </pc:sldMaster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Sargent, Liam" userId="1f9260e3-603e-4d07-8e60-c6df4c2f742f" providerId="ADAL" clId="{A3187CD6-6F6D-4826-BE96-E71F1EEDD235}"/>
    <pc:docChg chg="modSld">
      <pc:chgData name="Sargent, Liam" userId="1f9260e3-603e-4d07-8e60-c6df4c2f742f" providerId="ADAL" clId="{A3187CD6-6F6D-4826-BE96-E71F1EEDD235}" dt="2025-01-28T14:41:44.712" v="2" actId="167"/>
      <pc:docMkLst>
        <pc:docMk/>
      </pc:docMkLst>
      <pc:sldChg chg="modSp mod">
        <pc:chgData name="Sargent, Liam" userId="1f9260e3-603e-4d07-8e60-c6df4c2f742f" providerId="ADAL" clId="{A3187CD6-6F6D-4826-BE96-E71F1EEDD235}" dt="2025-01-28T14:41:44.712" v="2" actId="167"/>
        <pc:sldMkLst>
          <pc:docMk/>
          <pc:sldMk cId="1012904221" sldId="662"/>
        </pc:sldMkLst>
        <pc:spChg chg="ord">
          <ac:chgData name="Sargent, Liam" userId="1f9260e3-603e-4d07-8e60-c6df4c2f742f" providerId="ADAL" clId="{A3187CD6-6F6D-4826-BE96-E71F1EEDD235}" dt="2025-01-28T14:41:20.451" v="0" actId="167"/>
          <ac:spMkLst>
            <pc:docMk/>
            <pc:sldMk cId="1012904221" sldId="662"/>
            <ac:spMk id="5" creationId="{9488A1AD-40E8-CDC4-BA9D-7A79487A372F}"/>
          </ac:spMkLst>
        </pc:spChg>
        <pc:picChg chg="mod ord">
          <ac:chgData name="Sargent, Liam" userId="1f9260e3-603e-4d07-8e60-c6df4c2f742f" providerId="ADAL" clId="{A3187CD6-6F6D-4826-BE96-E71F1EEDD235}" dt="2025-01-28T14:41:44.712" v="2" actId="167"/>
          <ac:picMkLst>
            <pc:docMk/>
            <pc:sldMk cId="1012904221" sldId="662"/>
            <ac:picMk id="4" creationId="{43FD6526-9F43-1B9A-0DA8-2DE0B2DA96BB}"/>
          </ac:picMkLst>
        </pc:picChg>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Heaton, Patrick" userId="8f22f002-d103-4725-978e-c2abfcfcfb08" providerId="ADAL" clId="{52AEBF0C-45ED-4367-A2FE-D915621E3AC1}"/>
    <pc:docChg chg="custSel modSld">
      <pc:chgData name="Heaton, Patrick" userId="8f22f002-d103-4725-978e-c2abfcfcfb08" providerId="ADAL" clId="{52AEBF0C-45ED-4367-A2FE-D915621E3AC1}" dt="2025-01-10T05:12:23.724" v="23" actId="20577"/>
      <pc:docMkLst>
        <pc:docMk/>
      </pc:docMkLst>
      <pc:sldChg chg="modNotesTx">
        <pc:chgData name="Heaton, Patrick" userId="8f22f002-d103-4725-978e-c2abfcfcfb08" providerId="ADAL" clId="{52AEBF0C-45ED-4367-A2FE-D915621E3AC1}" dt="2025-01-10T05:08:32.231" v="8" actId="20577"/>
        <pc:sldMkLst>
          <pc:docMk/>
          <pc:sldMk cId="2813025953" sldId="674"/>
        </pc:sldMkLst>
      </pc:sldChg>
      <pc:sldChg chg="modNotesTx">
        <pc:chgData name="Heaton, Patrick" userId="8f22f002-d103-4725-978e-c2abfcfcfb08" providerId="ADAL" clId="{52AEBF0C-45ED-4367-A2FE-D915621E3AC1}" dt="2025-01-10T05:08:37.078" v="9" actId="20577"/>
        <pc:sldMkLst>
          <pc:docMk/>
          <pc:sldMk cId="4090305741" sldId="684"/>
        </pc:sldMkLst>
      </pc:sldChg>
      <pc:sldChg chg="delSp mod">
        <pc:chgData name="Heaton, Patrick" userId="8f22f002-d103-4725-978e-c2abfcfcfb08" providerId="ADAL" clId="{52AEBF0C-45ED-4367-A2FE-D915621E3AC1}" dt="2025-01-10T05:08:20.230" v="1" actId="478"/>
        <pc:sldMkLst>
          <pc:docMk/>
          <pc:sldMk cId="1639671693" sldId="685"/>
        </pc:sldMkLst>
      </pc:sldChg>
      <pc:sldChg chg="modSp mod">
        <pc:chgData name="Heaton, Patrick" userId="8f22f002-d103-4725-978e-c2abfcfcfb08" providerId="ADAL" clId="{52AEBF0C-45ED-4367-A2FE-D915621E3AC1}" dt="2025-01-10T05:09:01.538" v="12" actId="1076"/>
        <pc:sldMkLst>
          <pc:docMk/>
          <pc:sldMk cId="209402510" sldId="690"/>
        </pc:sldMkLst>
        <pc:spChg chg="mod">
          <ac:chgData name="Heaton, Patrick" userId="8f22f002-d103-4725-978e-c2abfcfcfb08" providerId="ADAL" clId="{52AEBF0C-45ED-4367-A2FE-D915621E3AC1}" dt="2025-01-10T05:09:01.538" v="12" actId="1076"/>
          <ac:spMkLst>
            <pc:docMk/>
            <pc:sldMk cId="209402510" sldId="690"/>
            <ac:spMk id="5" creationId="{103E2503-E277-0C5C-D869-D8DC387025CF}"/>
          </ac:spMkLst>
        </pc:spChg>
      </pc:sldChg>
      <pc:sldChg chg="modSp mod">
        <pc:chgData name="Heaton, Patrick" userId="8f22f002-d103-4725-978e-c2abfcfcfb08" providerId="ADAL" clId="{52AEBF0C-45ED-4367-A2FE-D915621E3AC1}" dt="2025-01-10T05:12:23.724" v="23" actId="20577"/>
        <pc:sldMkLst>
          <pc:docMk/>
          <pc:sldMk cId="872019544" sldId="691"/>
        </pc:sldMkLst>
        <pc:graphicFrameChg chg="modGraphic">
          <ac:chgData name="Heaton, Patrick" userId="8f22f002-d103-4725-978e-c2abfcfcfb08" providerId="ADAL" clId="{52AEBF0C-45ED-4367-A2FE-D915621E3AC1}" dt="2025-01-10T05:12:23.724" v="23" actId="20577"/>
          <ac:graphicFrameMkLst>
            <pc:docMk/>
            <pc:sldMk cId="872019544" sldId="691"/>
            <ac:graphicFrameMk id="5" creationId="{A3025FE3-AB0D-E88B-BC7C-A4BD0111DAEE}"/>
          </ac:graphicFrameMkLst>
        </pc:graphicFrameChg>
      </pc:sldChg>
      <pc:sldChg chg="delSp mod">
        <pc:chgData name="Heaton, Patrick" userId="8f22f002-d103-4725-978e-c2abfcfcfb08" providerId="ADAL" clId="{52AEBF0C-45ED-4367-A2FE-D915621E3AC1}" dt="2025-01-10T05:09:10.303" v="15" actId="478"/>
        <pc:sldMkLst>
          <pc:docMk/>
          <pc:sldMk cId="2338130291" sldId="693"/>
        </pc:sldMkLst>
      </pc:sldChg>
    </pc:docChg>
  </pc:docChgLst>
  <pc:docChgLst>
    <pc:chgData name="Sargent, Liam" userId="1f9260e3-603e-4d07-8e60-c6df4c2f742f" providerId="ADAL" clId="{ECDF215C-40E1-434C-8868-A4B94B32078E}"/>
    <pc:docChg chg="custSel modSld">
      <pc:chgData name="Sargent, Liam" userId="1f9260e3-603e-4d07-8e60-c6df4c2f742f" providerId="ADAL" clId="{ECDF215C-40E1-434C-8868-A4B94B32078E}" dt="2025-01-07T12:34:47.369" v="13" actId="207"/>
      <pc:docMkLst>
        <pc:docMk/>
      </pc:docMkLst>
      <pc:sldChg chg="modSp mod">
        <pc:chgData name="Sargent, Liam" userId="1f9260e3-603e-4d07-8e60-c6df4c2f742f" providerId="ADAL" clId="{ECDF215C-40E1-434C-8868-A4B94B32078E}" dt="2025-01-02T19:26:56.449" v="3" actId="404"/>
        <pc:sldMkLst>
          <pc:docMk/>
          <pc:sldMk cId="1012904221" sldId="662"/>
        </pc:sldMkLst>
        <pc:spChg chg="mod">
          <ac:chgData name="Sargent, Liam" userId="1f9260e3-603e-4d07-8e60-c6df4c2f742f" providerId="ADAL" clId="{ECDF215C-40E1-434C-8868-A4B94B32078E}" dt="2025-01-02T19:26:56.449" v="3" actId="404"/>
          <ac:spMkLst>
            <pc:docMk/>
            <pc:sldMk cId="1012904221" sldId="662"/>
            <ac:spMk id="10" creationId="{A4D51050-2CCD-5127-222C-9DA382EA608D}"/>
          </ac:spMkLst>
        </pc:spChg>
      </pc:sldChg>
      <pc:sldChg chg="modSp mod modNotesTx">
        <pc:chgData name="Sargent, Liam" userId="1f9260e3-603e-4d07-8e60-c6df4c2f742f" providerId="ADAL" clId="{ECDF215C-40E1-434C-8868-A4B94B32078E}" dt="2025-01-02T19:27:41.148" v="8" actId="20577"/>
        <pc:sldMkLst>
          <pc:docMk/>
          <pc:sldMk cId="1769100264" sldId="686"/>
        </pc:sldMkLst>
      </pc:sldChg>
      <pc:sldChg chg="modSp mod">
        <pc:chgData name="Sargent, Liam" userId="1f9260e3-603e-4d07-8e60-c6df4c2f742f" providerId="ADAL" clId="{ECDF215C-40E1-434C-8868-A4B94B32078E}" dt="2025-01-07T12:34:47.369" v="13" actId="207"/>
        <pc:sldMkLst>
          <pc:docMk/>
          <pc:sldMk cId="872019544" sldId="691"/>
        </pc:sldMkLst>
        <pc:graphicFrameChg chg="modGraphic">
          <ac:chgData name="Sargent, Liam" userId="1f9260e3-603e-4d07-8e60-c6df4c2f742f" providerId="ADAL" clId="{ECDF215C-40E1-434C-8868-A4B94B32078E}" dt="2025-01-02T19:28:23.108" v="9" actId="242"/>
          <ac:graphicFrameMkLst>
            <pc:docMk/>
            <pc:sldMk cId="872019544" sldId="691"/>
            <ac:graphicFrameMk id="2" creationId="{8D61A796-BF7A-10BC-36BA-E30ACD32A9D9}"/>
          </ac:graphicFrameMkLst>
        </pc:graphicFrameChg>
        <pc:graphicFrameChg chg="modGraphic">
          <ac:chgData name="Sargent, Liam" userId="1f9260e3-603e-4d07-8e60-c6df4c2f742f" providerId="ADAL" clId="{ECDF215C-40E1-434C-8868-A4B94B32078E}" dt="2025-01-02T19:28:28.517" v="10" actId="242"/>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ECDF215C-40E1-434C-8868-A4B94B32078E}" dt="2025-01-07T12:34:47.369" v="13" actId="207"/>
          <ac:graphicFrameMkLst>
            <pc:docMk/>
            <pc:sldMk cId="872019544" sldId="691"/>
            <ac:graphicFrameMk id="8" creationId="{E75B49BC-BCDB-3CD6-BD2D-B538722AD536}"/>
          </ac:graphicFrameMkLst>
        </pc:graphicFrameChg>
      </pc:sldChg>
    </pc:docChg>
  </pc:docChgLst>
  <pc:docChgLst>
    <pc:chgData name="Cicone, Laura" userId="d60addc7-6562-4f44-a0de-68d71e52773b" providerId="ADAL" clId="{E17EB64F-E32E-435F-B3AF-AD7598F01502}"/>
    <pc:docChg chg="undo redo custSel delSld modSld">
      <pc:chgData name="Cicone, Laura" userId="d60addc7-6562-4f44-a0de-68d71e52773b" providerId="ADAL" clId="{E17EB64F-E32E-435F-B3AF-AD7598F01502}" dt="2024-12-20T14:28:58.356" v="99" actId="20577"/>
      <pc:docMkLst>
        <pc:docMk/>
      </pc:docMkLst>
      <pc:sldChg chg="modSp mod">
        <pc:chgData name="Cicone, Laura" userId="d60addc7-6562-4f44-a0de-68d71e52773b" providerId="ADAL" clId="{E17EB64F-E32E-435F-B3AF-AD7598F01502}" dt="2024-12-20T13:54:56.957" v="3" actId="14100"/>
        <pc:sldMkLst>
          <pc:docMk/>
          <pc:sldMk cId="1012904221" sldId="662"/>
        </pc:sldMkLst>
        <pc:spChg chg="mod">
          <ac:chgData name="Cicone, Laura" userId="d60addc7-6562-4f44-a0de-68d71e52773b" providerId="ADAL" clId="{E17EB64F-E32E-435F-B3AF-AD7598F01502}" dt="2024-12-20T13:54:56.957" v="3" actId="14100"/>
          <ac:spMkLst>
            <pc:docMk/>
            <pc:sldMk cId="1012904221" sldId="662"/>
            <ac:spMk id="10" creationId="{A4D51050-2CCD-5127-222C-9DA382EA608D}"/>
          </ac:spMkLst>
        </pc:spChg>
      </pc:sldChg>
      <pc:sldChg chg="modSp mod">
        <pc:chgData name="Cicone, Laura" userId="d60addc7-6562-4f44-a0de-68d71e52773b" providerId="ADAL" clId="{E17EB64F-E32E-435F-B3AF-AD7598F01502}" dt="2024-12-20T14:28:58.356" v="99" actId="20577"/>
        <pc:sldMkLst>
          <pc:docMk/>
          <pc:sldMk cId="3065760421" sldId="664"/>
        </pc:sldMkLst>
        <pc:spChg chg="mod">
          <ac:chgData name="Cicone, Laura" userId="d60addc7-6562-4f44-a0de-68d71e52773b" providerId="ADAL" clId="{E17EB64F-E32E-435F-B3AF-AD7598F01502}" dt="2024-12-20T14:28:58.356" v="99" actId="20577"/>
          <ac:spMkLst>
            <pc:docMk/>
            <pc:sldMk cId="3065760421" sldId="664"/>
            <ac:spMk id="7" creationId="{58F73DDF-9A24-81BA-B0E6-DD6DD882184F}"/>
          </ac:spMkLst>
        </pc:spChg>
      </pc:sldChg>
      <pc:sldChg chg="modSp mod modNotesTx">
        <pc:chgData name="Cicone, Laura" userId="d60addc7-6562-4f44-a0de-68d71e52773b" providerId="ADAL" clId="{E17EB64F-E32E-435F-B3AF-AD7598F01502}" dt="2024-12-20T13:55:41.142" v="16" actId="115"/>
        <pc:sldMkLst>
          <pc:docMk/>
          <pc:sldMk cId="1769100264" sldId="686"/>
        </pc:sldMkLst>
      </pc:sldChg>
      <pc:sldChg chg="modSp mod modNotesTx">
        <pc:chgData name="Cicone, Laura" userId="d60addc7-6562-4f44-a0de-68d71e52773b" providerId="ADAL" clId="{E17EB64F-E32E-435F-B3AF-AD7598F01502}" dt="2024-12-20T13:58:32.293" v="86" actId="20577"/>
        <pc:sldMkLst>
          <pc:docMk/>
          <pc:sldMk cId="209402510" sldId="690"/>
        </pc:sldMkLst>
        <pc:spChg chg="mod">
          <ac:chgData name="Cicone, Laura" userId="d60addc7-6562-4f44-a0de-68d71e52773b" providerId="ADAL" clId="{E17EB64F-E32E-435F-B3AF-AD7598F01502}" dt="2024-12-20T13:56:12.711" v="30" actId="13926"/>
          <ac:spMkLst>
            <pc:docMk/>
            <pc:sldMk cId="209402510" sldId="690"/>
            <ac:spMk id="2" creationId="{143D4D84-FA81-CD7C-C197-D507940CD5D5}"/>
          </ac:spMkLst>
        </pc:spChg>
        <pc:spChg chg="mod">
          <ac:chgData name="Cicone, Laura" userId="d60addc7-6562-4f44-a0de-68d71e52773b" providerId="ADAL" clId="{E17EB64F-E32E-435F-B3AF-AD7598F01502}" dt="2024-12-20T13:56:09.686" v="29" actId="13926"/>
          <ac:spMkLst>
            <pc:docMk/>
            <pc:sldMk cId="209402510" sldId="690"/>
            <ac:spMk id="3" creationId="{50E0A811-C15A-1FB9-0B5F-83C3B51C010A}"/>
          </ac:spMkLst>
        </pc:spChg>
        <pc:spChg chg="mod">
          <ac:chgData name="Cicone, Laura" userId="d60addc7-6562-4f44-a0de-68d71e52773b" providerId="ADAL" clId="{E17EB64F-E32E-435F-B3AF-AD7598F01502}" dt="2024-12-20T13:57:02.791" v="35" actId="13926"/>
          <ac:spMkLst>
            <pc:docMk/>
            <pc:sldMk cId="209402510" sldId="690"/>
            <ac:spMk id="4" creationId="{554FA509-4B55-FBFA-D6D4-DEDE7FE30BFF}"/>
          </ac:spMkLst>
        </pc:spChg>
        <pc:spChg chg="mod">
          <ac:chgData name="Cicone, Laura" userId="d60addc7-6562-4f44-a0de-68d71e52773b" providerId="ADAL" clId="{E17EB64F-E32E-435F-B3AF-AD7598F01502}" dt="2024-12-20T13:57:16.630" v="42" actId="13926"/>
          <ac:spMkLst>
            <pc:docMk/>
            <pc:sldMk cId="209402510" sldId="690"/>
            <ac:spMk id="5" creationId="{103E2503-E277-0C5C-D869-D8DC387025CF}"/>
          </ac:spMkLst>
        </pc:spChg>
        <pc:spChg chg="mod">
          <ac:chgData name="Cicone, Laura" userId="d60addc7-6562-4f44-a0de-68d71e52773b" providerId="ADAL" clId="{E17EB64F-E32E-435F-B3AF-AD7598F01502}" dt="2024-12-20T13:57:47.995" v="65" actId="13926"/>
          <ac:spMkLst>
            <pc:docMk/>
            <pc:sldMk cId="209402510" sldId="690"/>
            <ac:spMk id="6" creationId="{CED0E2F5-A8F0-686C-B5EF-CDBE63007415}"/>
          </ac:spMkLst>
        </pc:spChg>
        <pc:spChg chg="mod">
          <ac:chgData name="Cicone, Laura" userId="d60addc7-6562-4f44-a0de-68d71e52773b" providerId="ADAL" clId="{E17EB64F-E32E-435F-B3AF-AD7598F01502}" dt="2024-12-20T13:57:59.141" v="73" actId="13926"/>
          <ac:spMkLst>
            <pc:docMk/>
            <pc:sldMk cId="209402510" sldId="690"/>
            <ac:spMk id="7" creationId="{753653A3-662F-4EFE-662A-5F755FDEE84F}"/>
          </ac:spMkLst>
        </pc:spChg>
        <pc:picChg chg="mod">
          <ac:chgData name="Cicone, Laura" userId="d60addc7-6562-4f44-a0de-68d71e52773b" providerId="ADAL" clId="{E17EB64F-E32E-435F-B3AF-AD7598F01502}" dt="2024-12-20T13:57:46.199" v="63" actId="1035"/>
          <ac:picMkLst>
            <pc:docMk/>
            <pc:sldMk cId="209402510" sldId="690"/>
            <ac:picMk id="26" creationId="{774585FE-2D48-7CDB-C2DB-F74A52074459}"/>
          </ac:picMkLst>
        </pc:picChg>
      </pc:sldChg>
      <pc:sldChg chg="modSp mod">
        <pc:chgData name="Cicone, Laura" userId="d60addc7-6562-4f44-a0de-68d71e52773b" providerId="ADAL" clId="{E17EB64F-E32E-435F-B3AF-AD7598F01502}" dt="2024-12-20T14:00:59.694" v="95" actId="207"/>
        <pc:sldMkLst>
          <pc:docMk/>
          <pc:sldMk cId="872019544" sldId="691"/>
        </pc:sldMkLst>
        <pc:spChg chg="mod">
          <ac:chgData name="Cicone, Laura" userId="d60addc7-6562-4f44-a0de-68d71e52773b" providerId="ADAL" clId="{E17EB64F-E32E-435F-B3AF-AD7598F01502}" dt="2024-12-20T13:59:34.855" v="89" actId="13926"/>
          <ac:spMkLst>
            <pc:docMk/>
            <pc:sldMk cId="872019544" sldId="691"/>
            <ac:spMk id="7" creationId="{E9DA7773-D6B7-FE77-F5C8-251BBA33BF57}"/>
          </ac:spMkLst>
        </pc:spChg>
        <pc:graphicFrameChg chg="mod modGraphic">
          <ac:chgData name="Cicone, Laura" userId="d60addc7-6562-4f44-a0de-68d71e52773b" providerId="ADAL" clId="{E17EB64F-E32E-435F-B3AF-AD7598F01502}" dt="2024-12-20T14:00:01.254" v="91" actId="207"/>
          <ac:graphicFrameMkLst>
            <pc:docMk/>
            <pc:sldMk cId="872019544" sldId="691"/>
            <ac:graphicFrameMk id="2" creationId="{8D61A796-BF7A-10BC-36BA-E30ACD32A9D9}"/>
          </ac:graphicFrameMkLst>
        </pc:graphicFrameChg>
        <pc:graphicFrameChg chg="mod modGraphic">
          <ac:chgData name="Cicone, Laura" userId="d60addc7-6562-4f44-a0de-68d71e52773b" providerId="ADAL" clId="{E17EB64F-E32E-435F-B3AF-AD7598F01502}" dt="2024-12-20T14:00:48.848" v="93" actId="207"/>
          <ac:graphicFrameMkLst>
            <pc:docMk/>
            <pc:sldMk cId="872019544" sldId="691"/>
            <ac:graphicFrameMk id="5" creationId="{A3025FE3-AB0D-E88B-BC7C-A4BD0111DAEE}"/>
          </ac:graphicFrameMkLst>
        </pc:graphicFrameChg>
        <pc:graphicFrameChg chg="mod modGraphic">
          <ac:chgData name="Cicone, Laura" userId="d60addc7-6562-4f44-a0de-68d71e52773b" providerId="ADAL" clId="{E17EB64F-E32E-435F-B3AF-AD7598F01502}" dt="2024-12-20T14:00:59.694" v="95" actId="207"/>
          <ac:graphicFrameMkLst>
            <pc:docMk/>
            <pc:sldMk cId="872019544" sldId="691"/>
            <ac:graphicFrameMk id="8" creationId="{E75B49BC-BCDB-3CD6-BD2D-B538722AD536}"/>
          </ac:graphicFrameMkLst>
        </pc:graphicFrameChg>
      </pc:sldChg>
      <pc:sldChg chg="del">
        <pc:chgData name="Cicone, Laura" userId="d60addc7-6562-4f44-a0de-68d71e52773b" providerId="ADAL" clId="{E17EB64F-E32E-435F-B3AF-AD7598F01502}" dt="2024-12-20T14:01:08.232" v="96" actId="2696"/>
        <pc:sldMkLst>
          <pc:docMk/>
          <pc:sldMk cId="3726198657" sldId="701"/>
        </pc:sldMkLst>
      </pc:sldChg>
      <pc:sldChg chg="modNotesTx">
        <pc:chgData name="Cicone, Laura" userId="d60addc7-6562-4f44-a0de-68d71e52773b" providerId="ADAL" clId="{E17EB64F-E32E-435F-B3AF-AD7598F01502}" dt="2024-12-20T14:01:10.694" v="97" actId="20577"/>
        <pc:sldMkLst>
          <pc:docMk/>
          <pc:sldMk cId="3401910889" sldId="704"/>
        </pc:sldMkLst>
      </pc:sldChg>
    </pc:docChg>
  </pc:docChgLst>
  <pc:docChgLst>
    <pc:chgData name="Walker, Emma" userId="78042fed-3b5b-41c2-b1a5-1fe470dc51b0" providerId="ADAL" clId="{1EA60E17-DE5A-40B6-9580-583971AD441B}"/>
    <pc:docChg chg="modSld">
      <pc:chgData name="Walker, Emma" userId="78042fed-3b5b-41c2-b1a5-1fe470dc51b0" providerId="ADAL" clId="{1EA60E17-DE5A-40B6-9580-583971AD441B}" dt="2025-01-21T15:08:34.900" v="13" actId="20577"/>
      <pc:docMkLst>
        <pc:docMk/>
      </pc:docMkLst>
      <pc:sldChg chg="modSp mod">
        <pc:chgData name="Walker, Emma" userId="78042fed-3b5b-41c2-b1a5-1fe470dc51b0" providerId="ADAL" clId="{1EA60E17-DE5A-40B6-9580-583971AD441B}" dt="2025-01-21T15:08:34.900" v="13" actId="20577"/>
        <pc:sldMkLst>
          <pc:docMk/>
          <pc:sldMk cId="2743037187" sldId="682"/>
        </pc:sldMkLst>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Twyerould, Georgia" userId="c5f12d84-a565-49cc-a09e-264d14d764cd" providerId="ADAL" clId="{B9031BBC-2A6E-4ECD-9234-93E11653CA60}"/>
    <pc:docChg chg="modSld">
      <pc:chgData name="Twyerould, Georgia" userId="c5f12d84-a565-49cc-a09e-264d14d764cd" providerId="ADAL" clId="{B9031BBC-2A6E-4ECD-9234-93E11653CA60}" dt="2025-02-21T15:50:13.199" v="12" actId="20577"/>
      <pc:docMkLst>
        <pc:docMk/>
      </pc:docMkLst>
      <pc:sldChg chg="modNotesTx">
        <pc:chgData name="Twyerould, Georgia" userId="c5f12d84-a565-49cc-a09e-264d14d764cd" providerId="ADAL" clId="{B9031BBC-2A6E-4ECD-9234-93E11653CA60}" dt="2025-02-21T15:50:03.750" v="9" actId="20577"/>
        <pc:sldMkLst>
          <pc:docMk/>
          <pc:sldMk cId="2085358885" sldId="708"/>
        </pc:sldMkLst>
      </pc:sldChg>
      <pc:sldChg chg="modNotesTx">
        <pc:chgData name="Twyerould, Georgia" userId="c5f12d84-a565-49cc-a09e-264d14d764cd" providerId="ADAL" clId="{B9031BBC-2A6E-4ECD-9234-93E11653CA60}" dt="2025-02-21T15:50:13.199" v="12" actId="20577"/>
        <pc:sldMkLst>
          <pc:docMk/>
          <pc:sldMk cId="2717233919" sldId="7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en-US" sz="1800" b="0" i="0" u="none" strike="noStrike" dirty="0">
                <a:solidFill>
                  <a:srgbClr val="000000"/>
                </a:solidFill>
                <a:effectLst/>
                <a:latin typeface="Aptos Narrow" panose="020B0004020202020204" pitchFamily="34" charset="0"/>
              </a:rPr>
              <a:t>Erie Municipal Airport </a:t>
            </a:r>
            <a:r>
              <a:rPr lang="en-US" dirty="0"/>
              <a:t>created </a:t>
            </a:r>
            <a:r>
              <a:rPr lang="en-US" sz="1800" b="0" i="0" u="none" strike="noStrike" dirty="0">
                <a:solidFill>
                  <a:srgbClr val="000000"/>
                </a:solidFill>
                <a:effectLst/>
                <a:latin typeface="Aptos Narrow" panose="020B0004020202020204" pitchFamily="34" charset="0"/>
              </a:rPr>
              <a:t>144 </a:t>
            </a:r>
            <a:r>
              <a:rPr lang="en-US" dirty="0"/>
              <a:t>jobs earning </a:t>
            </a:r>
            <a:r>
              <a:rPr lang="en-US" sz="1800" b="0" i="0" u="none" strike="noStrike" dirty="0">
                <a:solidFill>
                  <a:srgbClr val="000000"/>
                </a:solidFill>
                <a:effectLst/>
                <a:latin typeface="Aptos Narrow" panose="020B0004020202020204" pitchFamily="34" charset="0"/>
              </a:rPr>
              <a:t>$8.4M </a:t>
            </a:r>
            <a:r>
              <a:rPr lang="en-US" dirty="0"/>
              <a:t>in payroll, contributed </a:t>
            </a:r>
            <a:r>
              <a:rPr lang="en-US" sz="1800" b="0" i="0" u="none" strike="noStrike" dirty="0">
                <a:solidFill>
                  <a:srgbClr val="000000"/>
                </a:solidFill>
                <a:effectLst/>
                <a:latin typeface="Aptos Narrow" panose="020B0004020202020204" pitchFamily="34" charset="0"/>
              </a:rPr>
              <a:t>$13.2M </a:t>
            </a:r>
            <a:r>
              <a:rPr lang="en-US" dirty="0"/>
              <a:t>in value added, and generated </a:t>
            </a:r>
            <a:r>
              <a:rPr lang="en-US" sz="1800" b="0" i="0" u="none" strike="noStrike" dirty="0">
                <a:solidFill>
                  <a:srgbClr val="000000"/>
                </a:solidFill>
                <a:effectLst/>
                <a:latin typeface="Aptos Narrow" panose="020B0004020202020204" pitchFamily="34" charset="0"/>
              </a:rPr>
              <a:t>$23.5M </a:t>
            </a:r>
            <a:r>
              <a:rPr lang="en-US" dirty="0"/>
              <a:t>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a:t>
            </a:r>
            <a:r>
              <a:rPr lang="en-US"/>
              <a:t>of </a:t>
            </a:r>
            <a:r>
              <a:rPr lang="en-US" sz="1200">
                <a:solidFill>
                  <a:schemeClr val="bg1"/>
                </a:solidFill>
              </a:rPr>
              <a:t>Erie Municipal Airport </a:t>
            </a:r>
            <a:r>
              <a:rPr lang="en-US"/>
              <a:t>and </a:t>
            </a:r>
            <a:r>
              <a:rPr lang="en-US" dirty="0"/>
              <a:t>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6" y="1887655"/>
            <a:ext cx="8095266"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Erie Municipal Airport (EIK)</a:t>
            </a:r>
            <a:br>
              <a:rPr lang="en-US" sz="48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br>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endParaRPr lang="en-US" sz="48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endParaRP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00E0DC58-5871-F466-95D7-F5EC044E41B2}"/>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CE4389DB-65E9-072D-3D82-6F59029690FE}"/>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E8732987-120C-3710-AC8F-464B24410272}"/>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5497ACD4-D66A-A1C1-DDF6-B793C169DF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9F433C9D-9A4B-3301-5930-5618920D685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3635813" cy="1477328"/>
          </a:xfrm>
        </p:spPr>
        <p:txBody>
          <a:bodyPr/>
          <a:lstStyle/>
          <a:p>
            <a:r>
              <a:rPr lang="en-US" sz="3600" dirty="0">
                <a:solidFill>
                  <a:schemeClr val="bg1"/>
                </a:solidFill>
              </a:rPr>
              <a:t>Erie Municipal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EIK.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dirty="0">
                <a:solidFill>
                  <a:schemeClr val="tx2"/>
                </a:solidFill>
              </a:rPr>
              <a:t>144</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2068150"/>
            <a:ext cx="3125081" cy="861774"/>
          </a:xfrm>
          <a:prstGeom prst="rect">
            <a:avLst/>
          </a:prstGeom>
          <a:noFill/>
        </p:spPr>
        <p:txBody>
          <a:bodyPr wrap="square">
            <a:spAutoFit/>
          </a:bodyPr>
          <a:lstStyle/>
          <a:p>
            <a:pPr algn="ctr"/>
            <a:r>
              <a:rPr lang="en-US" sz="3200" b="1" dirty="0">
                <a:solidFill>
                  <a:schemeClr val="tx2"/>
                </a:solidFill>
              </a:rPr>
              <a:t>$8.4M </a:t>
            </a: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$13.2M</a:t>
            </a:r>
            <a:r>
              <a:rPr lang="en-US" sz="3200" b="1" dirty="0">
                <a:solidFill>
                  <a:schemeClr val="tx2"/>
                </a:solidFill>
                <a:highlight>
                  <a:srgbClr val="FF00FF"/>
                </a:highlight>
              </a:rPr>
              <a:t> </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$23.5M</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D649C0FD-2643-4DF5-18F8-1A3CD08AA7E5}"/>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06005579-88D9-C9BD-B5CD-DDC7C0B6BEC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E5A36CA-7F4F-FAF6-C74E-E4C9FC9074B5}"/>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C7483A2E-0796-5296-FB80-839F9A9AEE6F}"/>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CF74D7FB-55B8-9693-ECF6-DDD80A6331C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1"/>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Erie Municipal Airport (EIK)</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1084013987"/>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51 </a:t>
                      </a:r>
                    </a:p>
                  </a:txBody>
                  <a:tcPr marL="9525" marR="9525" marT="9525"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12 </a:t>
                      </a:r>
                    </a:p>
                  </a:txBody>
                  <a:tcPr marL="9525" marR="9525" marT="9525"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21 </a:t>
                      </a:r>
                    </a:p>
                  </a:txBody>
                  <a:tcPr marL="9525" marR="9525" marT="9525"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$3,706,000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$943,000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$1,295,000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$4,688,000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$1,391,000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$2,426,000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$8,753,000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$2,677,000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$4,059,000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872693953"/>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42 </a:t>
                      </a:r>
                    </a:p>
                  </a:txBody>
                  <a:tcPr marL="9525" marR="9525" marT="9525"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9 </a:t>
                      </a:r>
                    </a:p>
                  </a:txBody>
                  <a:tcPr marL="9525" marR="9525" marT="9525"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10 </a:t>
                      </a:r>
                    </a:p>
                  </a:txBody>
                  <a:tcPr marL="9525" marR="9525" marT="9525"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$1,253,000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$599,000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$598,000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$2,631,000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$923,000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$1,120,000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$4,424,000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$1,753,000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$1,873,000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3044366054"/>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84 </a:t>
                      </a:r>
                    </a:p>
                  </a:txBody>
                  <a:tcPr marL="9525" marR="9525" marT="9525"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$5,943,000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$8,505,000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$15,489,000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60 </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$2,449,000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$4,675,000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$8,050,000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144 </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$8,392,000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$13,180,000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$23,539,000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51BF7B24-6FA7-DD5A-C370-C379C0F8CDF5}"/>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BEC708ED-C2DC-5DB4-2690-5428E6848BBA}"/>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345691B4-CBE8-05DF-C8A2-BF9FFDF66D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FA57983C-20A3-3C42-149B-04417F38BA5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387EA6DC-DE7F-653F-82D9-4E97E594224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B198D1A3-11A6-22B0-4919-8C2EDA681C4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2699365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2114669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1830925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3893151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419202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7909374"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Erie Municipal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C4ABDD04-3EF7-B0B0-D076-2B1E97D98EC7}"/>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9328719F-C452-5A8D-5ED6-E6D7A321F605}"/>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A40E5019-641A-4879-BCF0-F78B4AECC300}"/>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E69D1C70-6F6C-B0D4-C9E4-4B2C85409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1CBA1785-87F9-1B44-644B-AB3D7C168EB8}"/>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CE59F3A1-8D87-8D3F-364F-641E9E0EDBB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6B617452-2612-6BC3-820C-1975AFF544D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3218482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3084142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2855904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85358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3087491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2717233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2D2CF223-7EC8-B805-8B36-A73B8B7E3769}"/>
              </a:ext>
            </a:extLst>
          </p:cNvPr>
          <p:cNvSpPr txBox="1">
            <a:spLocks/>
          </p:cNvSpPr>
          <p:nvPr/>
        </p:nvSpPr>
        <p:spPr>
          <a:xfrm>
            <a:off x="1425850" y="3180263"/>
            <a:ext cx="8413475"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p>
          <a:p>
            <a:r>
              <a:rPr lang="en-US" sz="4400" dirty="0">
                <a:solidFill>
                  <a:schemeClr val="bg1"/>
                </a:solidFill>
              </a:rPr>
              <a:t>Erie Municipal Airport (EIK)</a:t>
            </a:r>
          </a:p>
        </p:txBody>
      </p:sp>
    </p:spTree>
    <p:extLst>
      <p:ext uri="{BB962C8B-B14F-4D97-AF65-F5344CB8AC3E}">
        <p14:creationId xmlns:p14="http://schemas.microsoft.com/office/powerpoint/2010/main" val="1761102838"/>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D59F5E-271F-447C-A22D-15008E4D3D90}">
  <ds:schemaRefs>
    <ds:schemaRef ds:uri="http://schemas.openxmlformats.org/package/2006/metadata/core-properties"/>
    <ds:schemaRef ds:uri="http://schemas.microsoft.com/office/2006/metadata/properties"/>
    <ds:schemaRef ds:uri="290571d3-042c-4224-9b58-6cab44c852bd"/>
    <ds:schemaRef ds:uri="http://schemas.microsoft.com/office/2006/documentManagement/types"/>
    <ds:schemaRef ds:uri="864526fd-d7fa-4b8f-90dc-6839d9b086a0"/>
    <ds:schemaRef ds:uri="http://purl.org/dc/dcmitype/"/>
    <ds:schemaRef ds:uri="http://purl.org/dc/terms/"/>
    <ds:schemaRef ds:uri="http://schemas.microsoft.com/office/infopath/2007/PartnerControls"/>
    <ds:schemaRef ds:uri="c18e8617-fc0f-4dda-a87a-c0ec120ddf92"/>
    <ds:schemaRef ds:uri="http://www.w3.org/XML/1998/namespace"/>
    <ds:schemaRef ds:uri="http://purl.org/dc/elements/1.1/"/>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1795</Words>
  <Application>Microsoft Office PowerPoint</Application>
  <PresentationFormat>Widescreen</PresentationFormat>
  <Paragraphs>222</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Erie Municipal Airport Total Impacts</vt:lpstr>
      <vt:lpstr>Erie Municipal Airport (EIK)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Twyerould, Georgia</cp:lastModifiedBy>
  <cp:revision>1</cp:revision>
  <cp:lastPrinted>2020-12-09T17:38:03Z</cp:lastPrinted>
  <dcterms:created xsi:type="dcterms:W3CDTF">2020-11-18T01:53:46Z</dcterms:created>
  <dcterms:modified xsi:type="dcterms:W3CDTF">2025-02-21T15:50:21Z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