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711" r:id="rId15"/>
    <p:sldId id="690" r:id="rId16"/>
    <p:sldId id="691" r:id="rId17"/>
    <p:sldId id="712" r:id="rId18"/>
    <p:sldId id="713" r:id="rId19"/>
    <p:sldId id="714" r:id="rId20"/>
    <p:sldId id="715" r:id="rId21"/>
    <p:sldId id="7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72" autoAdjust="0"/>
  </p:normalViewPr>
  <p:slideViewPr>
    <p:cSldViewPr snapToGrid="0">
      <p:cViewPr varScale="1">
        <p:scale>
          <a:sx n="95" d="100"/>
          <a:sy n="95" d="100"/>
        </p:scale>
        <p:origin x="11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Walker, Emma" userId="78042fed-3b5b-41c2-b1a5-1fe470dc51b0" providerId="ADAL" clId="{3B03E8AD-62D7-45BE-9CBD-FF4BF782B44A}"/>
    <pc:docChg chg="custSel modSld">
      <pc:chgData name="Walker, Emma" userId="78042fed-3b5b-41c2-b1a5-1fe470dc51b0" providerId="ADAL" clId="{3B03E8AD-62D7-45BE-9CBD-FF4BF782B44A}" dt="2025-01-21T15:15:58.826" v="9" actId="313"/>
      <pc:docMkLst>
        <pc:docMk/>
      </pc:docMkLst>
      <pc:sldChg chg="modSp mod">
        <pc:chgData name="Walker, Emma" userId="78042fed-3b5b-41c2-b1a5-1fe470dc51b0" providerId="ADAL" clId="{3B03E8AD-62D7-45BE-9CBD-FF4BF782B44A}" dt="2025-01-21T15:15:58.826" v="9" actId="313"/>
        <pc:sldMkLst>
          <pc:docMk/>
          <pc:sldMk cId="2743037187" sldId="682"/>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Elsell, Adam" userId="4b5b85db-77c1-44c9-a8d6-e10bf1cb52c2" providerId="ADAL" clId="{41610E73-1E15-4766-A750-13BD13EBA369}"/>
    <pc:docChg chg="custSel addSld delSld modSld modMainMaster">
      <pc:chgData name="Elsell, Adam" userId="4b5b85db-77c1-44c9-a8d6-e10bf1cb52c2" providerId="ADAL" clId="{41610E73-1E15-4766-A750-13BD13EBA369}" dt="2025-02-18T17:54:40.221" v="40" actId="47"/>
      <pc:docMkLst>
        <pc:docMk/>
      </pc:docMkLst>
      <pc:sldChg chg="addSp delSp modSp mod">
        <pc:chgData name="Elsell, Adam" userId="4b5b85db-77c1-44c9-a8d6-e10bf1cb52c2" providerId="ADAL" clId="{41610E73-1E15-4766-A750-13BD13EBA369}" dt="2025-02-18T17:52:33.731" v="9"/>
        <pc:sldMkLst>
          <pc:docMk/>
          <pc:sldMk cId="1012904221" sldId="662"/>
        </pc:sldMkLst>
        <pc:spChg chg="add mod">
          <ac:chgData name="Elsell, Adam" userId="4b5b85db-77c1-44c9-a8d6-e10bf1cb52c2" providerId="ADAL" clId="{41610E73-1E15-4766-A750-13BD13EBA369}" dt="2025-02-18T17:52:28.983" v="8"/>
          <ac:spMkLst>
            <pc:docMk/>
            <pc:sldMk cId="1012904221" sldId="662"/>
            <ac:spMk id="3" creationId="{86A76939-4389-FC94-8847-E61CE2EE88C8}"/>
          </ac:spMkLst>
        </pc:spChg>
        <pc:spChg chg="add mod">
          <ac:chgData name="Elsell, Adam" userId="4b5b85db-77c1-44c9-a8d6-e10bf1cb52c2" providerId="ADAL" clId="{41610E73-1E15-4766-A750-13BD13EBA369}" dt="2025-02-18T17:52:28.983" v="8"/>
          <ac:spMkLst>
            <pc:docMk/>
            <pc:sldMk cId="1012904221" sldId="662"/>
            <ac:spMk id="8" creationId="{10D55B5B-38A0-9063-C6DE-9C1ECA07A3AB}"/>
          </ac:spMkLst>
        </pc:spChg>
        <pc:spChg chg="add mod">
          <ac:chgData name="Elsell, Adam" userId="4b5b85db-77c1-44c9-a8d6-e10bf1cb52c2" providerId="ADAL" clId="{41610E73-1E15-4766-A750-13BD13EBA369}" dt="2025-02-18T17:52:28.983" v="8"/>
          <ac:spMkLst>
            <pc:docMk/>
            <pc:sldMk cId="1012904221" sldId="662"/>
            <ac:spMk id="12" creationId="{E693AE76-CB6E-DD54-9065-7940DC8ACE16}"/>
          </ac:spMkLst>
        </pc:spChg>
        <pc:picChg chg="add mod">
          <ac:chgData name="Elsell, Adam" userId="4b5b85db-77c1-44c9-a8d6-e10bf1cb52c2" providerId="ADAL" clId="{41610E73-1E15-4766-A750-13BD13EBA369}" dt="2025-02-18T17:52:33.731" v="9"/>
          <ac:picMkLst>
            <pc:docMk/>
            <pc:sldMk cId="1012904221" sldId="662"/>
            <ac:picMk id="15" creationId="{30DC4FC2-EEFE-AE95-1B4E-EB30B2F0A2AA}"/>
          </ac:picMkLst>
        </pc:picChg>
      </pc:sldChg>
      <pc:sldChg chg="addSp delSp modSp mod">
        <pc:chgData name="Elsell, Adam" userId="4b5b85db-77c1-44c9-a8d6-e10bf1cb52c2" providerId="ADAL" clId="{41610E73-1E15-4766-A750-13BD13EBA369}" dt="2025-02-18T17:52:54.521" v="15"/>
        <pc:sldMkLst>
          <pc:docMk/>
          <pc:sldMk cId="3065760421" sldId="664"/>
        </pc:sldMkLst>
        <pc:spChg chg="add mod">
          <ac:chgData name="Elsell, Adam" userId="4b5b85db-77c1-44c9-a8d6-e10bf1cb52c2" providerId="ADAL" clId="{41610E73-1E15-4766-A750-13BD13EBA369}" dt="2025-02-18T17:52:46.211" v="14"/>
          <ac:spMkLst>
            <pc:docMk/>
            <pc:sldMk cId="3065760421" sldId="664"/>
            <ac:spMk id="2" creationId="{F18C65C9-73E1-DC49-F8FC-6D4F2999E3EA}"/>
          </ac:spMkLst>
        </pc:spChg>
        <pc:spChg chg="add mod">
          <ac:chgData name="Elsell, Adam" userId="4b5b85db-77c1-44c9-a8d6-e10bf1cb52c2" providerId="ADAL" clId="{41610E73-1E15-4766-A750-13BD13EBA369}" dt="2025-02-18T17:52:46.211" v="14"/>
          <ac:spMkLst>
            <pc:docMk/>
            <pc:sldMk cId="3065760421" sldId="664"/>
            <ac:spMk id="6" creationId="{40F5A307-BD20-10B9-AD10-00861CA4390E}"/>
          </ac:spMkLst>
        </pc:spChg>
        <pc:spChg chg="add mod">
          <ac:chgData name="Elsell, Adam" userId="4b5b85db-77c1-44c9-a8d6-e10bf1cb52c2" providerId="ADAL" clId="{41610E73-1E15-4766-A750-13BD13EBA369}" dt="2025-02-18T17:52:46.211" v="14"/>
          <ac:spMkLst>
            <pc:docMk/>
            <pc:sldMk cId="3065760421" sldId="664"/>
            <ac:spMk id="17" creationId="{5D062128-7492-9F5B-0E14-57D5F4973D2F}"/>
          </ac:spMkLst>
        </pc:spChg>
        <pc:spChg chg="add mod">
          <ac:chgData name="Elsell, Adam" userId="4b5b85db-77c1-44c9-a8d6-e10bf1cb52c2" providerId="ADAL" clId="{41610E73-1E15-4766-A750-13BD13EBA369}" dt="2025-02-18T17:52:54.521" v="15"/>
          <ac:spMkLst>
            <pc:docMk/>
            <pc:sldMk cId="3065760421" sldId="664"/>
            <ac:spMk id="21" creationId="{0373E36A-F67B-F2ED-B753-95749C0010A6}"/>
          </ac:spMkLst>
        </pc:spChg>
        <pc:spChg chg="add mod">
          <ac:chgData name="Elsell, Adam" userId="4b5b85db-77c1-44c9-a8d6-e10bf1cb52c2" providerId="ADAL" clId="{41610E73-1E15-4766-A750-13BD13EBA369}" dt="2025-02-18T17:52:54.521" v="15"/>
          <ac:spMkLst>
            <pc:docMk/>
            <pc:sldMk cId="3065760421" sldId="664"/>
            <ac:spMk id="22" creationId="{D7EA992C-6879-DE16-C2F4-F4C8B3AAF98E}"/>
          </ac:spMkLst>
        </pc:spChg>
        <pc:spChg chg="add mod">
          <ac:chgData name="Elsell, Adam" userId="4b5b85db-77c1-44c9-a8d6-e10bf1cb52c2" providerId="ADAL" clId="{41610E73-1E15-4766-A750-13BD13EBA369}" dt="2025-02-18T17:52:54.521" v="15"/>
          <ac:spMkLst>
            <pc:docMk/>
            <pc:sldMk cId="3065760421" sldId="664"/>
            <ac:spMk id="23" creationId="{90F31688-6AE9-4767-A89E-C36CB35B366C}"/>
          </ac:spMkLst>
        </pc:spChg>
        <pc:picChg chg="add mod">
          <ac:chgData name="Elsell, Adam" userId="4b5b85db-77c1-44c9-a8d6-e10bf1cb52c2" providerId="ADAL" clId="{41610E73-1E15-4766-A750-13BD13EBA369}" dt="2025-02-18T17:52:54.521" v="15"/>
          <ac:picMkLst>
            <pc:docMk/>
            <pc:sldMk cId="3065760421" sldId="664"/>
            <ac:picMk id="20" creationId="{CBF2B0F2-AE24-A681-A6B2-69F0A99E0246}"/>
          </ac:picMkLst>
        </pc:picChg>
      </pc:sldChg>
      <pc:sldChg chg="del">
        <pc:chgData name="Elsell, Adam" userId="4b5b85db-77c1-44c9-a8d6-e10bf1cb52c2" providerId="ADAL" clId="{41610E73-1E15-4766-A750-13BD13EBA369}" dt="2025-02-18T17:53:08.617" v="19" actId="47"/>
        <pc:sldMkLst>
          <pc:docMk/>
          <pc:sldMk cId="2445466799" sldId="670"/>
        </pc:sldMkLst>
      </pc:sldChg>
      <pc:sldChg chg="del">
        <pc:chgData name="Elsell, Adam" userId="4b5b85db-77c1-44c9-a8d6-e10bf1cb52c2" providerId="ADAL" clId="{41610E73-1E15-4766-A750-13BD13EBA369}" dt="2025-02-18T17:53:07.746" v="18" actId="47"/>
        <pc:sldMkLst>
          <pc:docMk/>
          <pc:sldMk cId="2277401543" sldId="672"/>
        </pc:sldMkLst>
      </pc:sldChg>
      <pc:sldChg chg="del">
        <pc:chgData name="Elsell, Adam" userId="4b5b85db-77c1-44c9-a8d6-e10bf1cb52c2" providerId="ADAL" clId="{41610E73-1E15-4766-A750-13BD13EBA369}" dt="2025-02-18T17:53:10.883" v="20" actId="47"/>
        <pc:sldMkLst>
          <pc:docMk/>
          <pc:sldMk cId="2813025953" sldId="674"/>
        </pc:sldMkLst>
      </pc:sldChg>
      <pc:sldChg chg="del">
        <pc:chgData name="Elsell, Adam" userId="4b5b85db-77c1-44c9-a8d6-e10bf1cb52c2" providerId="ADAL" clId="{41610E73-1E15-4766-A750-13BD13EBA369}" dt="2025-02-18T17:53:11.429" v="21" actId="47"/>
        <pc:sldMkLst>
          <pc:docMk/>
          <pc:sldMk cId="2743037187" sldId="682"/>
        </pc:sldMkLst>
      </pc:sldChg>
      <pc:sldChg chg="del">
        <pc:chgData name="Elsell, Adam" userId="4b5b85db-77c1-44c9-a8d6-e10bf1cb52c2" providerId="ADAL" clId="{41610E73-1E15-4766-A750-13BD13EBA369}" dt="2025-02-18T17:53:12.108" v="22" actId="47"/>
        <pc:sldMkLst>
          <pc:docMk/>
          <pc:sldMk cId="4090305741" sldId="684"/>
        </pc:sldMkLst>
      </pc:sldChg>
      <pc:sldChg chg="del">
        <pc:chgData name="Elsell, Adam" userId="4b5b85db-77c1-44c9-a8d6-e10bf1cb52c2" providerId="ADAL" clId="{41610E73-1E15-4766-A750-13BD13EBA369}" dt="2025-02-18T17:53:07.114" v="17" actId="47"/>
        <pc:sldMkLst>
          <pc:docMk/>
          <pc:sldMk cId="1639671693" sldId="685"/>
        </pc:sldMkLst>
      </pc:sldChg>
      <pc:sldChg chg="del">
        <pc:chgData name="Elsell, Adam" userId="4b5b85db-77c1-44c9-a8d6-e10bf1cb52c2" providerId="ADAL" clId="{41610E73-1E15-4766-A750-13BD13EBA369}" dt="2025-02-18T17:53:36.873" v="26" actId="47"/>
        <pc:sldMkLst>
          <pc:docMk/>
          <pc:sldMk cId="1769100264" sldId="686"/>
        </pc:sldMkLst>
      </pc:sldChg>
      <pc:sldChg chg="addSp delSp modSp mod">
        <pc:chgData name="Elsell, Adam" userId="4b5b85db-77c1-44c9-a8d6-e10bf1cb52c2" providerId="ADAL" clId="{41610E73-1E15-4766-A750-13BD13EBA369}" dt="2025-02-18T17:53:48.345" v="30" actId="167"/>
        <pc:sldMkLst>
          <pc:docMk/>
          <pc:sldMk cId="209402510" sldId="690"/>
        </pc:sldMkLst>
        <pc:spChg chg="add mod ord">
          <ac:chgData name="Elsell, Adam" userId="4b5b85db-77c1-44c9-a8d6-e10bf1cb52c2" providerId="ADAL" clId="{41610E73-1E15-4766-A750-13BD13EBA369}" dt="2025-02-18T17:53:46.272" v="29" actId="167"/>
          <ac:spMkLst>
            <pc:docMk/>
            <pc:sldMk cId="209402510" sldId="690"/>
            <ac:spMk id="8" creationId="{38EEE95D-8B6A-8F88-6DA0-D89CEB911411}"/>
          </ac:spMkLst>
        </pc:spChg>
        <pc:spChg chg="mod">
          <ac:chgData name="Elsell, Adam" userId="4b5b85db-77c1-44c9-a8d6-e10bf1cb52c2" providerId="ADAL" clId="{41610E73-1E15-4766-A750-13BD13EBA369}" dt="2025-02-18T17:53:44.379" v="28"/>
          <ac:spMkLst>
            <pc:docMk/>
            <pc:sldMk cId="209402510" sldId="690"/>
            <ac:spMk id="11" creationId="{3231365E-A603-3443-C005-22789C76A387}"/>
          </ac:spMkLst>
        </pc:spChg>
        <pc:spChg chg="mod">
          <ac:chgData name="Elsell, Adam" userId="4b5b85db-77c1-44c9-a8d6-e10bf1cb52c2" providerId="ADAL" clId="{41610E73-1E15-4766-A750-13BD13EBA369}" dt="2025-02-18T17:53:44.379" v="28"/>
          <ac:spMkLst>
            <pc:docMk/>
            <pc:sldMk cId="209402510" sldId="690"/>
            <ac:spMk id="12" creationId="{1951C8A1-7108-BE08-0768-D4FC3A776D05}"/>
          </ac:spMkLst>
        </pc:spChg>
        <pc:spChg chg="mod">
          <ac:chgData name="Elsell, Adam" userId="4b5b85db-77c1-44c9-a8d6-e10bf1cb52c2" providerId="ADAL" clId="{41610E73-1E15-4766-A750-13BD13EBA369}" dt="2025-02-18T17:53:44.379" v="28"/>
          <ac:spMkLst>
            <pc:docMk/>
            <pc:sldMk cId="209402510" sldId="690"/>
            <ac:spMk id="13" creationId="{48868991-61E5-EA28-8714-C123C246A711}"/>
          </ac:spMkLst>
        </pc:spChg>
        <pc:grpChg chg="add mod ord">
          <ac:chgData name="Elsell, Adam" userId="4b5b85db-77c1-44c9-a8d6-e10bf1cb52c2" providerId="ADAL" clId="{41610E73-1E15-4766-A750-13BD13EBA369}" dt="2025-02-18T17:53:46.272" v="29" actId="167"/>
          <ac:grpSpMkLst>
            <pc:docMk/>
            <pc:sldMk cId="209402510" sldId="690"/>
            <ac:grpSpMk id="10" creationId="{44E44D5D-38EC-9202-247B-854113000375}"/>
          </ac:grpSpMkLst>
        </pc:grpChg>
        <pc:picChg chg="ord">
          <ac:chgData name="Elsell, Adam" userId="4b5b85db-77c1-44c9-a8d6-e10bf1cb52c2" providerId="ADAL" clId="{41610E73-1E15-4766-A750-13BD13EBA369}" dt="2025-02-18T17:53:48.345" v="30" actId="167"/>
          <ac:picMkLst>
            <pc:docMk/>
            <pc:sldMk cId="209402510" sldId="690"/>
            <ac:picMk id="9" creationId="{545E5D65-3AE7-A021-A54D-3C46D1D5C054}"/>
          </ac:picMkLst>
        </pc:picChg>
        <pc:picChg chg="mod">
          <ac:chgData name="Elsell, Adam" userId="4b5b85db-77c1-44c9-a8d6-e10bf1cb52c2" providerId="ADAL" clId="{41610E73-1E15-4766-A750-13BD13EBA369}" dt="2025-02-18T17:53:44.379" v="28"/>
          <ac:picMkLst>
            <pc:docMk/>
            <pc:sldMk cId="209402510" sldId="690"/>
            <ac:picMk id="14" creationId="{64AAD8A4-C83E-75E5-A5D0-ECCA3222F64C}"/>
          </ac:picMkLst>
        </pc:picChg>
      </pc:sldChg>
      <pc:sldChg chg="addSp delSp modSp mod">
        <pc:chgData name="Elsell, Adam" userId="4b5b85db-77c1-44c9-a8d6-e10bf1cb52c2" providerId="ADAL" clId="{41610E73-1E15-4766-A750-13BD13EBA369}" dt="2025-02-18T17:54:21.912" v="33"/>
        <pc:sldMkLst>
          <pc:docMk/>
          <pc:sldMk cId="872019544" sldId="691"/>
        </pc:sldMkLst>
        <pc:spChg chg="add mod">
          <ac:chgData name="Elsell, Adam" userId="4b5b85db-77c1-44c9-a8d6-e10bf1cb52c2" providerId="ADAL" clId="{41610E73-1E15-4766-A750-13BD13EBA369}" dt="2025-02-18T17:54:21.912" v="33"/>
          <ac:spMkLst>
            <pc:docMk/>
            <pc:sldMk cId="872019544" sldId="691"/>
            <ac:spMk id="11" creationId="{416B4858-29A0-6456-3C41-DC16E4A8BA0E}"/>
          </ac:spMkLst>
        </pc:spChg>
        <pc:spChg chg="mod">
          <ac:chgData name="Elsell, Adam" userId="4b5b85db-77c1-44c9-a8d6-e10bf1cb52c2" providerId="ADAL" clId="{41610E73-1E15-4766-A750-13BD13EBA369}" dt="2025-02-18T17:54:21.912" v="33"/>
          <ac:spMkLst>
            <pc:docMk/>
            <pc:sldMk cId="872019544" sldId="691"/>
            <ac:spMk id="14" creationId="{CF352F70-2D96-FEC5-9F33-5B5EC2582463}"/>
          </ac:spMkLst>
        </pc:spChg>
        <pc:spChg chg="mod">
          <ac:chgData name="Elsell, Adam" userId="4b5b85db-77c1-44c9-a8d6-e10bf1cb52c2" providerId="ADAL" clId="{41610E73-1E15-4766-A750-13BD13EBA369}" dt="2025-02-18T17:54:21.912" v="33"/>
          <ac:spMkLst>
            <pc:docMk/>
            <pc:sldMk cId="872019544" sldId="691"/>
            <ac:spMk id="21" creationId="{1CCEFC36-2ACB-BDB4-95DB-BAC5FFCED268}"/>
          </ac:spMkLst>
        </pc:spChg>
        <pc:spChg chg="mod">
          <ac:chgData name="Elsell, Adam" userId="4b5b85db-77c1-44c9-a8d6-e10bf1cb52c2" providerId="ADAL" clId="{41610E73-1E15-4766-A750-13BD13EBA369}" dt="2025-02-18T17:54:21.912" v="33"/>
          <ac:spMkLst>
            <pc:docMk/>
            <pc:sldMk cId="872019544" sldId="691"/>
            <ac:spMk id="22" creationId="{3D09A72F-2EC5-D4F7-6ACD-718E954BDB88}"/>
          </ac:spMkLst>
        </pc:spChg>
        <pc:grpChg chg="add mod">
          <ac:chgData name="Elsell, Adam" userId="4b5b85db-77c1-44c9-a8d6-e10bf1cb52c2" providerId="ADAL" clId="{41610E73-1E15-4766-A750-13BD13EBA369}" dt="2025-02-18T17:54:21.912" v="33"/>
          <ac:grpSpMkLst>
            <pc:docMk/>
            <pc:sldMk cId="872019544" sldId="691"/>
            <ac:grpSpMk id="12" creationId="{A45A26CE-F58F-9DAC-23C8-A0F5367F1457}"/>
          </ac:grpSpMkLst>
        </pc:grpChg>
        <pc:picChg chg="mod">
          <ac:chgData name="Elsell, Adam" userId="4b5b85db-77c1-44c9-a8d6-e10bf1cb52c2" providerId="ADAL" clId="{41610E73-1E15-4766-A750-13BD13EBA369}" dt="2025-02-18T17:54:21.912" v="33"/>
          <ac:picMkLst>
            <pc:docMk/>
            <pc:sldMk cId="872019544" sldId="691"/>
            <ac:picMk id="13" creationId="{906E2349-904B-A544-5A50-709167A0FCF0}"/>
          </ac:picMkLst>
        </pc:picChg>
      </pc:sldChg>
      <pc:sldChg chg="del">
        <pc:chgData name="Elsell, Adam" userId="4b5b85db-77c1-44c9-a8d6-e10bf1cb52c2" providerId="ADAL" clId="{41610E73-1E15-4766-A750-13BD13EBA369}" dt="2025-02-18T17:54:35.321" v="35" actId="47"/>
        <pc:sldMkLst>
          <pc:docMk/>
          <pc:sldMk cId="2338130291" sldId="693"/>
        </pc:sldMkLst>
      </pc:sldChg>
      <pc:sldChg chg="del">
        <pc:chgData name="Elsell, Adam" userId="4b5b85db-77c1-44c9-a8d6-e10bf1cb52c2" providerId="ADAL" clId="{41610E73-1E15-4766-A750-13BD13EBA369}" dt="2025-02-18T17:54:35.915" v="36" actId="47"/>
        <pc:sldMkLst>
          <pc:docMk/>
          <pc:sldMk cId="3124409032" sldId="694"/>
        </pc:sldMkLst>
      </pc:sldChg>
      <pc:sldChg chg="del">
        <pc:chgData name="Elsell, Adam" userId="4b5b85db-77c1-44c9-a8d6-e10bf1cb52c2" providerId="ADAL" clId="{41610E73-1E15-4766-A750-13BD13EBA369}" dt="2025-02-18T17:54:36.743" v="37" actId="47"/>
        <pc:sldMkLst>
          <pc:docMk/>
          <pc:sldMk cId="2531652168" sldId="698"/>
        </pc:sldMkLst>
      </pc:sldChg>
      <pc:sldChg chg="del">
        <pc:chgData name="Elsell, Adam" userId="4b5b85db-77c1-44c9-a8d6-e10bf1cb52c2" providerId="ADAL" clId="{41610E73-1E15-4766-A750-13BD13EBA369}" dt="2025-02-18T17:54:37.954" v="38" actId="47"/>
        <pc:sldMkLst>
          <pc:docMk/>
          <pc:sldMk cId="1553210687" sldId="699"/>
        </pc:sldMkLst>
      </pc:sldChg>
      <pc:sldChg chg="add del">
        <pc:chgData name="Elsell, Adam" userId="4b5b85db-77c1-44c9-a8d6-e10bf1cb52c2" providerId="ADAL" clId="{41610E73-1E15-4766-A750-13BD13EBA369}" dt="2025-02-18T17:54:40.221" v="40" actId="47"/>
        <pc:sldMkLst>
          <pc:docMk/>
          <pc:sldMk cId="3726198657" sldId="701"/>
        </pc:sldMkLst>
      </pc:sldChg>
      <pc:sldChg chg="del">
        <pc:chgData name="Elsell, Adam" userId="4b5b85db-77c1-44c9-a8d6-e10bf1cb52c2" providerId="ADAL" clId="{41610E73-1E15-4766-A750-13BD13EBA369}" dt="2025-02-18T17:54:39.321" v="39" actId="47"/>
        <pc:sldMkLst>
          <pc:docMk/>
          <pc:sldMk cId="3401910889" sldId="704"/>
        </pc:sldMkLst>
      </pc:sldChg>
      <pc:sldChg chg="add">
        <pc:chgData name="Elsell, Adam" userId="4b5b85db-77c1-44c9-a8d6-e10bf1cb52c2" providerId="ADAL" clId="{41610E73-1E15-4766-A750-13BD13EBA369}" dt="2025-02-18T17:53:04.890" v="16"/>
        <pc:sldMkLst>
          <pc:docMk/>
          <pc:sldMk cId="2304186664" sldId="705"/>
        </pc:sldMkLst>
      </pc:sldChg>
      <pc:sldChg chg="add">
        <pc:chgData name="Elsell, Adam" userId="4b5b85db-77c1-44c9-a8d6-e10bf1cb52c2" providerId="ADAL" clId="{41610E73-1E15-4766-A750-13BD13EBA369}" dt="2025-02-18T17:53:04.890" v="16"/>
        <pc:sldMkLst>
          <pc:docMk/>
          <pc:sldMk cId="3235278448" sldId="706"/>
        </pc:sldMkLst>
      </pc:sldChg>
      <pc:sldChg chg="add">
        <pc:chgData name="Elsell, Adam" userId="4b5b85db-77c1-44c9-a8d6-e10bf1cb52c2" providerId="ADAL" clId="{41610E73-1E15-4766-A750-13BD13EBA369}" dt="2025-02-18T17:53:04.890" v="16"/>
        <pc:sldMkLst>
          <pc:docMk/>
          <pc:sldMk cId="601147406" sldId="707"/>
        </pc:sldMkLst>
      </pc:sldChg>
      <pc:sldChg chg="add">
        <pc:chgData name="Elsell, Adam" userId="4b5b85db-77c1-44c9-a8d6-e10bf1cb52c2" providerId="ADAL" clId="{41610E73-1E15-4766-A750-13BD13EBA369}" dt="2025-02-18T17:53:04.890" v="16"/>
        <pc:sldMkLst>
          <pc:docMk/>
          <pc:sldMk cId="373626895" sldId="708"/>
        </pc:sldMkLst>
      </pc:sldChg>
      <pc:sldChg chg="add setBg">
        <pc:chgData name="Elsell, Adam" userId="4b5b85db-77c1-44c9-a8d6-e10bf1cb52c2" providerId="ADAL" clId="{41610E73-1E15-4766-A750-13BD13EBA369}" dt="2025-02-18T17:53:04.890" v="16"/>
        <pc:sldMkLst>
          <pc:docMk/>
          <pc:sldMk cId="3279143281" sldId="709"/>
        </pc:sldMkLst>
      </pc:sldChg>
      <pc:sldChg chg="add">
        <pc:chgData name="Elsell, Adam" userId="4b5b85db-77c1-44c9-a8d6-e10bf1cb52c2" providerId="ADAL" clId="{41610E73-1E15-4766-A750-13BD13EBA369}" dt="2025-02-18T17:53:04.890" v="16"/>
        <pc:sldMkLst>
          <pc:docMk/>
          <pc:sldMk cId="1186549257" sldId="710"/>
        </pc:sldMkLst>
      </pc:sldChg>
      <pc:sldChg chg="addSp delSp modSp add mod modNotesTx">
        <pc:chgData name="Elsell, Adam" userId="4b5b85db-77c1-44c9-a8d6-e10bf1cb52c2" providerId="ADAL" clId="{41610E73-1E15-4766-A750-13BD13EBA369}" dt="2025-02-18T17:53:34.333" v="25"/>
        <pc:sldMkLst>
          <pc:docMk/>
          <pc:sldMk cId="280411022" sldId="711"/>
        </pc:sldMkLst>
        <pc:spChg chg="add mod">
          <ac:chgData name="Elsell, Adam" userId="4b5b85db-77c1-44c9-a8d6-e10bf1cb52c2" providerId="ADAL" clId="{41610E73-1E15-4766-A750-13BD13EBA369}" dt="2025-02-18T17:53:21.894" v="24"/>
          <ac:spMkLst>
            <pc:docMk/>
            <pc:sldMk cId="280411022" sldId="711"/>
            <ac:spMk id="10" creationId="{EC41064A-418F-72AD-DD6B-59ACEA9D4ACA}"/>
          </ac:spMkLst>
        </pc:spChg>
      </pc:sldChg>
      <pc:sldChg chg="add">
        <pc:chgData name="Elsell, Adam" userId="4b5b85db-77c1-44c9-a8d6-e10bf1cb52c2" providerId="ADAL" clId="{41610E73-1E15-4766-A750-13BD13EBA369}" dt="2025-02-18T17:54:33.375" v="34"/>
        <pc:sldMkLst>
          <pc:docMk/>
          <pc:sldMk cId="4238479051" sldId="712"/>
        </pc:sldMkLst>
      </pc:sldChg>
      <pc:sldChg chg="add">
        <pc:chgData name="Elsell, Adam" userId="4b5b85db-77c1-44c9-a8d6-e10bf1cb52c2" providerId="ADAL" clId="{41610E73-1E15-4766-A750-13BD13EBA369}" dt="2025-02-18T17:54:33.375" v="34"/>
        <pc:sldMkLst>
          <pc:docMk/>
          <pc:sldMk cId="258278577" sldId="713"/>
        </pc:sldMkLst>
      </pc:sldChg>
      <pc:sldChg chg="add">
        <pc:chgData name="Elsell, Adam" userId="4b5b85db-77c1-44c9-a8d6-e10bf1cb52c2" providerId="ADAL" clId="{41610E73-1E15-4766-A750-13BD13EBA369}" dt="2025-02-18T17:54:33.375" v="34"/>
        <pc:sldMkLst>
          <pc:docMk/>
          <pc:sldMk cId="48622734" sldId="714"/>
        </pc:sldMkLst>
      </pc:sldChg>
      <pc:sldChg chg="add">
        <pc:chgData name="Elsell, Adam" userId="4b5b85db-77c1-44c9-a8d6-e10bf1cb52c2" providerId="ADAL" clId="{41610E73-1E15-4766-A750-13BD13EBA369}" dt="2025-02-18T17:54:33.375" v="34"/>
        <pc:sldMkLst>
          <pc:docMk/>
          <pc:sldMk cId="3162150623" sldId="715"/>
        </pc:sldMkLst>
      </pc:sldChg>
      <pc:sldChg chg="add">
        <pc:chgData name="Elsell, Adam" userId="4b5b85db-77c1-44c9-a8d6-e10bf1cb52c2" providerId="ADAL" clId="{41610E73-1E15-4766-A750-13BD13EBA369}" dt="2025-02-18T17:54:33.375" v="34"/>
        <pc:sldMkLst>
          <pc:docMk/>
          <pc:sldMk cId="3476452930" sldId="716"/>
        </pc:sldMkLst>
      </pc:sldChg>
      <pc:sldMasterChg chg="delSp mod">
        <pc:chgData name="Elsell, Adam" userId="4b5b85db-77c1-44c9-a8d6-e10bf1cb52c2" providerId="ADAL" clId="{41610E73-1E15-4766-A750-13BD13EBA369}" dt="2025-02-18T17:52:10.626" v="7" actId="478"/>
        <pc:sldMasterMkLst>
          <pc:docMk/>
          <pc:sldMasterMk cId="1999103461" sldId="2147483648"/>
        </pc:sldMasterMkLst>
      </pc:sldMasterChg>
    </pc:docChg>
  </pc:docChgLst>
  <pc:docChgLst>
    <pc:chgData name="Walker, Emma" userId="78042fed-3b5b-41c2-b1a5-1fe470dc51b0" providerId="ADAL" clId="{008F382D-CD81-45E7-975C-A55E34C2B0B7}"/>
    <pc:docChg chg="custSel delSld modSld">
      <pc:chgData name="Walker, Emma" userId="78042fed-3b5b-41c2-b1a5-1fe470dc51b0" providerId="ADAL" clId="{008F382D-CD81-45E7-975C-A55E34C2B0B7}" dt="2024-12-20T14:45:03.322" v="150" actId="20577"/>
      <pc:docMkLst>
        <pc:docMk/>
      </pc:docMkLst>
      <pc:sldChg chg="modSp mod">
        <pc:chgData name="Walker, Emma" userId="78042fed-3b5b-41c2-b1a5-1fe470dc51b0" providerId="ADAL" clId="{008F382D-CD81-45E7-975C-A55E34C2B0B7}" dt="2024-12-20T14:40:07.799" v="3" actId="14100"/>
        <pc:sldMkLst>
          <pc:docMk/>
          <pc:sldMk cId="1012904221" sldId="662"/>
        </pc:sldMkLst>
        <pc:spChg chg="mod">
          <ac:chgData name="Walker, Emma" userId="78042fed-3b5b-41c2-b1a5-1fe470dc51b0" providerId="ADAL" clId="{008F382D-CD81-45E7-975C-A55E34C2B0B7}" dt="2024-12-20T14:40:07.799" v="3" actId="14100"/>
          <ac:spMkLst>
            <pc:docMk/>
            <pc:sldMk cId="1012904221" sldId="662"/>
            <ac:spMk id="10" creationId="{A4D51050-2CCD-5127-222C-9DA382EA608D}"/>
          </ac:spMkLst>
        </pc:spChg>
      </pc:sldChg>
      <pc:sldChg chg="modSp mod">
        <pc:chgData name="Walker, Emma" userId="78042fed-3b5b-41c2-b1a5-1fe470dc51b0" providerId="ADAL" clId="{008F382D-CD81-45E7-975C-A55E34C2B0B7}" dt="2024-12-20T14:40:18.985" v="13" actId="20577"/>
        <pc:sldMkLst>
          <pc:docMk/>
          <pc:sldMk cId="3065760421" sldId="664"/>
        </pc:sldMkLst>
        <pc:spChg chg="mod">
          <ac:chgData name="Walker, Emma" userId="78042fed-3b5b-41c2-b1a5-1fe470dc51b0" providerId="ADAL" clId="{008F382D-CD81-45E7-975C-A55E34C2B0B7}" dt="2024-12-20T14:40:18.985" v="13" actId="20577"/>
          <ac:spMkLst>
            <pc:docMk/>
            <pc:sldMk cId="3065760421" sldId="664"/>
            <ac:spMk id="7" creationId="{58F73DDF-9A24-81BA-B0E6-DD6DD882184F}"/>
          </ac:spMkLst>
        </pc:spChg>
      </pc:sldChg>
      <pc:sldChg chg="modSp mod modNotesTx">
        <pc:chgData name="Walker, Emma" userId="78042fed-3b5b-41c2-b1a5-1fe470dc51b0" providerId="ADAL" clId="{008F382D-CD81-45E7-975C-A55E34C2B0B7}" dt="2024-12-20T14:40:47.007" v="23" actId="20577"/>
        <pc:sldMkLst>
          <pc:docMk/>
          <pc:sldMk cId="1769100264" sldId="686"/>
        </pc:sldMkLst>
      </pc:sldChg>
      <pc:sldChg chg="modSp mod modNotesTx">
        <pc:chgData name="Walker, Emma" userId="78042fed-3b5b-41c2-b1a5-1fe470dc51b0" providerId="ADAL" clId="{008F382D-CD81-45E7-975C-A55E34C2B0B7}" dt="2024-12-20T14:43:56.631" v="139" actId="20577"/>
        <pc:sldMkLst>
          <pc:docMk/>
          <pc:sldMk cId="209402510" sldId="690"/>
        </pc:sldMkLst>
        <pc:spChg chg="mod">
          <ac:chgData name="Walker, Emma" userId="78042fed-3b5b-41c2-b1a5-1fe470dc51b0" providerId="ADAL" clId="{008F382D-CD81-45E7-975C-A55E34C2B0B7}" dt="2024-12-20T14:41:20.850" v="26" actId="13926"/>
          <ac:spMkLst>
            <pc:docMk/>
            <pc:sldMk cId="209402510" sldId="690"/>
            <ac:spMk id="2" creationId="{143D4D84-FA81-CD7C-C197-D507940CD5D5}"/>
          </ac:spMkLst>
        </pc:spChg>
        <pc:spChg chg="mod">
          <ac:chgData name="Walker, Emma" userId="78042fed-3b5b-41c2-b1a5-1fe470dc51b0" providerId="ADAL" clId="{008F382D-CD81-45E7-975C-A55E34C2B0B7}" dt="2024-12-20T14:41:51.169" v="54" actId="20577"/>
          <ac:spMkLst>
            <pc:docMk/>
            <pc:sldMk cId="209402510" sldId="690"/>
            <ac:spMk id="3" creationId="{50E0A811-C15A-1FB9-0B5F-83C3B51C010A}"/>
          </ac:spMkLst>
        </pc:spChg>
        <pc:spChg chg="mod">
          <ac:chgData name="Walker, Emma" userId="78042fed-3b5b-41c2-b1a5-1fe470dc51b0" providerId="ADAL" clId="{008F382D-CD81-45E7-975C-A55E34C2B0B7}" dt="2024-12-20T14:41:43.339" v="45" actId="13926"/>
          <ac:spMkLst>
            <pc:docMk/>
            <pc:sldMk cId="209402510" sldId="690"/>
            <ac:spMk id="4" creationId="{554FA509-4B55-FBFA-D6D4-DEDE7FE30BFF}"/>
          </ac:spMkLst>
        </pc:spChg>
        <pc:spChg chg="mod">
          <ac:chgData name="Walker, Emma" userId="78042fed-3b5b-41c2-b1a5-1fe470dc51b0" providerId="ADAL" clId="{008F382D-CD81-45E7-975C-A55E34C2B0B7}" dt="2024-12-20T14:43:35.702" v="120" actId="20577"/>
          <ac:spMkLst>
            <pc:docMk/>
            <pc:sldMk cId="209402510" sldId="690"/>
            <ac:spMk id="5" creationId="{103E2503-E277-0C5C-D869-D8DC387025CF}"/>
          </ac:spMkLst>
        </pc:spChg>
        <pc:spChg chg="mod">
          <ac:chgData name="Walker, Emma" userId="78042fed-3b5b-41c2-b1a5-1fe470dc51b0" providerId="ADAL" clId="{008F382D-CD81-45E7-975C-A55E34C2B0B7}" dt="2024-12-20T14:43:49.103" v="130" actId="20577"/>
          <ac:spMkLst>
            <pc:docMk/>
            <pc:sldMk cId="209402510" sldId="690"/>
            <ac:spMk id="6" creationId="{CED0E2F5-A8F0-686C-B5EF-CDBE63007415}"/>
          </ac:spMkLst>
        </pc:spChg>
        <pc:spChg chg="mod">
          <ac:chgData name="Walker, Emma" userId="78042fed-3b5b-41c2-b1a5-1fe470dc51b0" providerId="ADAL" clId="{008F382D-CD81-45E7-975C-A55E34C2B0B7}" dt="2024-12-20T14:43:56.631" v="139" actId="20577"/>
          <ac:spMkLst>
            <pc:docMk/>
            <pc:sldMk cId="209402510" sldId="690"/>
            <ac:spMk id="7" creationId="{753653A3-662F-4EFE-662A-5F755FDEE84F}"/>
          </ac:spMkLst>
        </pc:spChg>
      </pc:sldChg>
      <pc:sldChg chg="modSp mod">
        <pc:chgData name="Walker, Emma" userId="78042fed-3b5b-41c2-b1a5-1fe470dc51b0" providerId="ADAL" clId="{008F382D-CD81-45E7-975C-A55E34C2B0B7}" dt="2024-12-20T14:44:55.216" v="148" actId="207"/>
        <pc:sldMkLst>
          <pc:docMk/>
          <pc:sldMk cId="872019544" sldId="691"/>
        </pc:sldMkLst>
        <pc:spChg chg="mod">
          <ac:chgData name="Walker, Emma" userId="78042fed-3b5b-41c2-b1a5-1fe470dc51b0" providerId="ADAL" clId="{008F382D-CD81-45E7-975C-A55E34C2B0B7}" dt="2024-12-20T14:44:19.264" v="142" actId="13926"/>
          <ac:spMkLst>
            <pc:docMk/>
            <pc:sldMk cId="872019544" sldId="691"/>
            <ac:spMk id="7" creationId="{E9DA7773-D6B7-FE77-F5C8-251BBA33BF57}"/>
          </ac:spMkLst>
        </pc:spChg>
        <pc:graphicFrameChg chg="mod modGraphic">
          <ac:chgData name="Walker, Emma" userId="78042fed-3b5b-41c2-b1a5-1fe470dc51b0" providerId="ADAL" clId="{008F382D-CD81-45E7-975C-A55E34C2B0B7}" dt="2024-12-20T14:44:36.790" v="144" actId="20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008F382D-CD81-45E7-975C-A55E34C2B0B7}" dt="2024-12-20T14:44:45.574" v="146" actId="20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008F382D-CD81-45E7-975C-A55E34C2B0B7}" dt="2024-12-20T14:44:55.216" v="148" actId="207"/>
          <ac:graphicFrameMkLst>
            <pc:docMk/>
            <pc:sldMk cId="872019544" sldId="691"/>
            <ac:graphicFrameMk id="8" creationId="{E75B49BC-BCDB-3CD6-BD2D-B538722AD536}"/>
          </ac:graphicFrameMkLst>
        </pc:graphicFrameChg>
      </pc:sldChg>
      <pc:sldChg chg="del">
        <pc:chgData name="Walker, Emma" userId="78042fed-3b5b-41c2-b1a5-1fe470dc51b0" providerId="ADAL" clId="{008F382D-CD81-45E7-975C-A55E34C2B0B7}" dt="2024-12-20T14:44:59.912" v="149" actId="47"/>
        <pc:sldMkLst>
          <pc:docMk/>
          <pc:sldMk cId="3726198657" sldId="701"/>
        </pc:sldMkLst>
      </pc:sldChg>
      <pc:sldChg chg="modNotesTx">
        <pc:chgData name="Walker, Emma" userId="78042fed-3b5b-41c2-b1a5-1fe470dc51b0" providerId="ADAL" clId="{008F382D-CD81-45E7-975C-A55E34C2B0B7}" dt="2024-12-20T14:45:03.322" v="150" actId="20577"/>
        <pc:sldMkLst>
          <pc:docMk/>
          <pc:sldMk cId="3401910889" sldId="704"/>
        </pc:sldMkLst>
      </pc:sldChg>
    </pc:docChg>
  </pc:docChgLst>
  <pc:docChgLst>
    <pc:chgData name="Heaton, Patrick" userId="8f22f002-d103-4725-978e-c2abfcfcfb08" providerId="ADAL" clId="{FB3AEDCE-5BC7-44FD-B602-C0CAEA77D9DD}"/>
    <pc:docChg chg="undo redo custSel modSld">
      <pc:chgData name="Heaton, Patrick" userId="8f22f002-d103-4725-978e-c2abfcfcfb08" providerId="ADAL" clId="{FB3AEDCE-5BC7-44FD-B602-C0CAEA77D9DD}" dt="2025-01-10T03:53:26.845" v="22" actId="20577"/>
      <pc:docMkLst>
        <pc:docMk/>
      </pc:docMkLst>
      <pc:sldChg chg="modNotesTx">
        <pc:chgData name="Heaton, Patrick" userId="8f22f002-d103-4725-978e-c2abfcfcfb08" providerId="ADAL" clId="{FB3AEDCE-5BC7-44FD-B602-C0CAEA77D9DD}" dt="2025-01-10T03:50:16.296" v="8"/>
        <pc:sldMkLst>
          <pc:docMk/>
          <pc:sldMk cId="2813025953" sldId="674"/>
        </pc:sldMkLst>
      </pc:sldChg>
      <pc:sldChg chg="modNotesTx">
        <pc:chgData name="Heaton, Patrick" userId="8f22f002-d103-4725-978e-c2abfcfcfb08" providerId="ADAL" clId="{FB3AEDCE-5BC7-44FD-B602-C0CAEA77D9DD}" dt="2025-01-10T03:50:09.825" v="7" actId="20577"/>
        <pc:sldMkLst>
          <pc:docMk/>
          <pc:sldMk cId="4090305741" sldId="684"/>
        </pc:sldMkLst>
      </pc:sldChg>
      <pc:sldChg chg="delSp mod">
        <pc:chgData name="Heaton, Patrick" userId="8f22f002-d103-4725-978e-c2abfcfcfb08" providerId="ADAL" clId="{FB3AEDCE-5BC7-44FD-B602-C0CAEA77D9DD}" dt="2025-01-10T03:49:51.128" v="2" actId="478"/>
        <pc:sldMkLst>
          <pc:docMk/>
          <pc:sldMk cId="1639671693" sldId="685"/>
        </pc:sldMkLst>
      </pc:sldChg>
      <pc:sldChg chg="modSp mod">
        <pc:chgData name="Heaton, Patrick" userId="8f22f002-d103-4725-978e-c2abfcfcfb08" providerId="ADAL" clId="{FB3AEDCE-5BC7-44FD-B602-C0CAEA77D9DD}" dt="2025-01-10T03:49:34.360" v="0" actId="1076"/>
        <pc:sldMkLst>
          <pc:docMk/>
          <pc:sldMk cId="209402510" sldId="690"/>
        </pc:sldMkLst>
        <pc:spChg chg="mod">
          <ac:chgData name="Heaton, Patrick" userId="8f22f002-d103-4725-978e-c2abfcfcfb08" providerId="ADAL" clId="{FB3AEDCE-5BC7-44FD-B602-C0CAEA77D9DD}" dt="2025-01-10T03:49:34.360" v="0" actId="1076"/>
          <ac:spMkLst>
            <pc:docMk/>
            <pc:sldMk cId="209402510" sldId="690"/>
            <ac:spMk id="5" creationId="{103E2503-E277-0C5C-D869-D8DC387025CF}"/>
          </ac:spMkLst>
        </pc:spChg>
      </pc:sldChg>
      <pc:sldChg chg="modSp mod">
        <pc:chgData name="Heaton, Patrick" userId="8f22f002-d103-4725-978e-c2abfcfcfb08" providerId="ADAL" clId="{FB3AEDCE-5BC7-44FD-B602-C0CAEA77D9DD}" dt="2025-01-10T03:53:26.845" v="22" actId="20577"/>
        <pc:sldMkLst>
          <pc:docMk/>
          <pc:sldMk cId="872019544" sldId="691"/>
        </pc:sldMkLst>
        <pc:graphicFrameChg chg="modGraphic">
          <ac:chgData name="Heaton, Patrick" userId="8f22f002-d103-4725-978e-c2abfcfcfb08" providerId="ADAL" clId="{FB3AEDCE-5BC7-44FD-B602-C0CAEA77D9DD}" dt="2025-01-10T03:53:26.845" v="22" actId="20577"/>
          <ac:graphicFrameMkLst>
            <pc:docMk/>
            <pc:sldMk cId="872019544" sldId="691"/>
            <ac:graphicFrameMk id="5" creationId="{A3025FE3-AB0D-E88B-BC7C-A4BD0111DAEE}"/>
          </ac:graphicFrameMkLst>
        </pc:graphicFrameChg>
      </pc:sldChg>
      <pc:sldChg chg="delSp mod">
        <pc:chgData name="Heaton, Patrick" userId="8f22f002-d103-4725-978e-c2abfcfcfb08" providerId="ADAL" clId="{FB3AEDCE-5BC7-44FD-B602-C0CAEA77D9DD}" dt="2025-01-10T03:50:03.328" v="5" actId="478"/>
        <pc:sldMkLst>
          <pc:docMk/>
          <pc:sldMk cId="2338130291" sldId="693"/>
        </pc:sldMkLst>
      </pc:sldChg>
    </pc:docChg>
  </pc:docChgLst>
  <pc:docChgLst>
    <pc:chgData name="Sargent, Liam" userId="1f9260e3-603e-4d07-8e60-c6df4c2f742f" providerId="ADAL" clId="{3E79B6F3-F819-40DD-89CC-0B1768464F49}"/>
    <pc:docChg chg="custSel modSld">
      <pc:chgData name="Sargent, Liam" userId="1f9260e3-603e-4d07-8e60-c6df4c2f742f" providerId="ADAL" clId="{3E79B6F3-F819-40DD-89CC-0B1768464F49}" dt="2025-01-28T14:35:52.950" v="16" actId="167"/>
      <pc:docMkLst>
        <pc:docMk/>
      </pc:docMkLst>
      <pc:sldChg chg="modSp mod">
        <pc:chgData name="Sargent, Liam" userId="1f9260e3-603e-4d07-8e60-c6df4c2f742f" providerId="ADAL" clId="{3E79B6F3-F819-40DD-89CC-0B1768464F49}" dt="2025-01-28T14:35:52.950" v="16" actId="167"/>
        <pc:sldMkLst>
          <pc:docMk/>
          <pc:sldMk cId="1012904221" sldId="662"/>
        </pc:sldMkLst>
        <pc:spChg chg="ord">
          <ac:chgData name="Sargent, Liam" userId="1f9260e3-603e-4d07-8e60-c6df4c2f742f" providerId="ADAL" clId="{3E79B6F3-F819-40DD-89CC-0B1768464F49}" dt="2025-01-28T14:35:30.078" v="14" actId="167"/>
          <ac:spMkLst>
            <pc:docMk/>
            <pc:sldMk cId="1012904221" sldId="662"/>
            <ac:spMk id="5" creationId="{9488A1AD-40E8-CDC4-BA9D-7A79487A372F}"/>
          </ac:spMkLst>
        </pc:spChg>
        <pc:spChg chg="mod">
          <ac:chgData name="Sargent, Liam" userId="1f9260e3-603e-4d07-8e60-c6df4c2f742f" providerId="ADAL" clId="{3E79B6F3-F819-40DD-89CC-0B1768464F49}" dt="2025-01-02T18:52:41.512" v="3" actId="404"/>
          <ac:spMkLst>
            <pc:docMk/>
            <pc:sldMk cId="1012904221" sldId="662"/>
            <ac:spMk id="10" creationId="{A4D51050-2CCD-5127-222C-9DA382EA608D}"/>
          </ac:spMkLst>
        </pc:spChg>
        <pc:picChg chg="mod ord">
          <ac:chgData name="Sargent, Liam" userId="1f9260e3-603e-4d07-8e60-c6df4c2f742f" providerId="ADAL" clId="{3E79B6F3-F819-40DD-89CC-0B1768464F49}" dt="2025-01-28T14:35:52.950" v="16" actId="167"/>
          <ac:picMkLst>
            <pc:docMk/>
            <pc:sldMk cId="1012904221" sldId="662"/>
            <ac:picMk id="4" creationId="{43FD6526-9F43-1B9A-0DA8-2DE0B2DA96BB}"/>
          </ac:picMkLst>
        </pc:picChg>
      </pc:sldChg>
      <pc:sldChg chg="modNotesTx">
        <pc:chgData name="Sargent, Liam" userId="1f9260e3-603e-4d07-8e60-c6df4c2f742f" providerId="ADAL" clId="{3E79B6F3-F819-40DD-89CC-0B1768464F49}" dt="2025-01-02T18:55:17.007" v="8" actId="20577"/>
        <pc:sldMkLst>
          <pc:docMk/>
          <pc:sldMk cId="1769100264" sldId="686"/>
        </pc:sldMkLst>
      </pc:sldChg>
      <pc:sldChg chg="modSp mod">
        <pc:chgData name="Sargent, Liam" userId="1f9260e3-603e-4d07-8e60-c6df4c2f742f" providerId="ADAL" clId="{3E79B6F3-F819-40DD-89CC-0B1768464F49}" dt="2025-01-07T12:31:44.955" v="10" actId="207"/>
        <pc:sldMkLst>
          <pc:docMk/>
          <pc:sldMk cId="872019544" sldId="691"/>
        </pc:sldMkLst>
        <pc:graphicFrameChg chg="modGraphic">
          <ac:chgData name="Sargent, Liam" userId="1f9260e3-603e-4d07-8e60-c6df4c2f742f" providerId="ADAL" clId="{3E79B6F3-F819-40DD-89CC-0B1768464F49}" dt="2025-01-02T18:53:48.560" v="4" actId="242"/>
          <ac:graphicFrameMkLst>
            <pc:docMk/>
            <pc:sldMk cId="872019544" sldId="691"/>
            <ac:graphicFrameMk id="2" creationId="{8D61A796-BF7A-10BC-36BA-E30ACD32A9D9}"/>
          </ac:graphicFrameMkLst>
        </pc:graphicFrameChg>
        <pc:graphicFrameChg chg="modGraphic">
          <ac:chgData name="Sargent, Liam" userId="1f9260e3-603e-4d07-8e60-c6df4c2f742f" providerId="ADAL" clId="{3E79B6F3-F819-40DD-89CC-0B1768464F49}" dt="2025-01-02T18:53:56.726" v="6" actId="242"/>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3E79B6F3-F819-40DD-89CC-0B1768464F49}" dt="2025-01-07T12:31:44.955" v="10" actId="207"/>
          <ac:graphicFrameMkLst>
            <pc:docMk/>
            <pc:sldMk cId="872019544" sldId="691"/>
            <ac:graphicFrameMk id="8" creationId="{E75B49BC-BCDB-3CD6-BD2D-B538722AD536}"/>
          </ac:graphicFrameMkLst>
        </pc:graphicFrameChg>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Twyerould, Georgia" userId="c5f12d84-a565-49cc-a09e-264d14d764cd" providerId="ADAL" clId="{5E38941A-2002-4DE5-9580-2697514EB4EE}"/>
    <pc:docChg chg="modSld">
      <pc:chgData name="Twyerould, Georgia" userId="c5f12d84-a565-49cc-a09e-264d14d764cd" providerId="ADAL" clId="{5E38941A-2002-4DE5-9580-2697514EB4EE}" dt="2025-02-21T16:04:26.723" v="12" actId="1038"/>
      <pc:docMkLst>
        <pc:docMk/>
      </pc:docMkLst>
      <pc:sldChg chg="modSp mod">
        <pc:chgData name="Twyerould, Georgia" userId="c5f12d84-a565-49cc-a09e-264d14d764cd" providerId="ADAL" clId="{5E38941A-2002-4DE5-9580-2697514EB4EE}" dt="2025-02-21T16:04:26.723" v="12" actId="1038"/>
        <pc:sldMkLst>
          <pc:docMk/>
          <pc:sldMk cId="872019544" sldId="691"/>
        </pc:sldMkLst>
        <pc:spChg chg="mod">
          <ac:chgData name="Twyerould, Georgia" userId="c5f12d84-a565-49cc-a09e-264d14d764cd" providerId="ADAL" clId="{5E38941A-2002-4DE5-9580-2697514EB4EE}" dt="2025-02-21T16:04:26.723" v="12" actId="1038"/>
          <ac:spMkLst>
            <pc:docMk/>
            <pc:sldMk cId="872019544" sldId="691"/>
            <ac:spMk id="4" creationId="{03BC456D-84A7-E1E9-F065-CE38D243CD67}"/>
          </ac:spMkLst>
        </pc:spChg>
      </pc:sldChg>
      <pc:sldChg chg="modNotesTx">
        <pc:chgData name="Twyerould, Georgia" userId="c5f12d84-a565-49cc-a09e-264d14d764cd" providerId="ADAL" clId="{5E38941A-2002-4DE5-9580-2697514EB4EE}" dt="2025-02-21T16:03:45.945" v="7" actId="20577"/>
        <pc:sldMkLst>
          <pc:docMk/>
          <pc:sldMk cId="373626895" sldId="708"/>
        </pc:sldMkLst>
      </pc:sldChg>
      <pc:sldChg chg="modNotesTx">
        <pc:chgData name="Twyerould, Georgia" userId="c5f12d84-a565-49cc-a09e-264d14d764cd" providerId="ADAL" clId="{5E38941A-2002-4DE5-9580-2697514EB4EE}" dt="2025-02-21T16:03:52.298" v="8" actId="6549"/>
        <pc:sldMkLst>
          <pc:docMk/>
          <pc:sldMk cId="1186549257" sldId="7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en-US" sz="1800" b="0" i="0" u="none" strike="noStrike" dirty="0">
                <a:solidFill>
                  <a:srgbClr val="000000"/>
                </a:solidFill>
                <a:effectLst/>
                <a:latin typeface="Aptos Narrow" panose="020B0004020202020204" pitchFamily="34" charset="0"/>
              </a:rPr>
              <a:t>Craig-Moffat Airport </a:t>
            </a:r>
            <a:r>
              <a:rPr lang="en-US" dirty="0"/>
              <a:t>created 78 jobs earning </a:t>
            </a:r>
            <a:r>
              <a:rPr lang="en-US" b="0" i="0" u="none" dirty="0"/>
              <a:t>$4.9M </a:t>
            </a:r>
            <a:r>
              <a:rPr lang="en-US" dirty="0"/>
              <a:t>in payroll, contributed $9.2M in value added, and generated $18.8M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initial understanding of what an economic impact study includes and how impacts are calculated, we can discuss the Economic Impact of </a:t>
            </a:r>
            <a:r>
              <a:rPr lang="en-US" sz="1200" b="0" i="0" u="none" strike="noStrike" dirty="0">
                <a:solidFill>
                  <a:srgbClr val="000000"/>
                </a:solidFill>
                <a:effectLst/>
                <a:latin typeface="Aptos Narrow" panose="020B0004020202020204" pitchFamily="34" charset="0"/>
              </a:rPr>
              <a:t>Craig-Moffat Airport </a:t>
            </a:r>
            <a:r>
              <a:rPr lang="en-US" dirty="0"/>
              <a:t>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1.jpeg"/><Relationship Id="rId7" Type="http://schemas.openxmlformats.org/officeDocument/2006/relationships/image" Target="../media/image24.png"/><Relationship Id="rId12"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image" Target="../media/image32.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5" y="1887655"/>
            <a:ext cx="8531651"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Craig-Moffat Airport (CAG)</a:t>
            </a:r>
          </a:p>
          <a:p>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86A76939-4389-FC94-8847-E61CE2EE88C8}"/>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10D55B5B-38A0-9063-C6DE-9C1ECA07A3AB}"/>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E693AE76-CB6E-DD54-9065-7940DC8ACE16}"/>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30DC4FC2-EEFE-AE95-1B4E-EB30B2F0A2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38EEE95D-8B6A-8F88-6DA0-D89CEB911411}"/>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44E44D5D-38EC-9202-247B-854113000375}"/>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3231365E-A603-3443-C005-22789C76A387}"/>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951C8A1-7108-BE08-0768-D4FC3A776D05}"/>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48868991-61E5-EA28-8714-C123C246A71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64AAD8A4-C83E-75E5-A5D0-ECCA3222F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3402999" cy="1477328"/>
          </a:xfrm>
        </p:spPr>
        <p:txBody>
          <a:bodyPr/>
          <a:lstStyle/>
          <a:p>
            <a:r>
              <a:rPr lang="en-US" sz="3600" dirty="0">
                <a:solidFill>
                  <a:schemeClr val="bg1"/>
                </a:solidFill>
              </a:rPr>
              <a:t>Craig-Moffat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CAG.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2064392"/>
            <a:ext cx="2656722" cy="861774"/>
          </a:xfrm>
          <a:prstGeom prst="rect">
            <a:avLst/>
          </a:prstGeom>
          <a:noFill/>
        </p:spPr>
        <p:txBody>
          <a:bodyPr wrap="square">
            <a:spAutoFit/>
          </a:bodyPr>
          <a:lstStyle/>
          <a:p>
            <a:pPr algn="ctr"/>
            <a:r>
              <a:rPr lang="en-US" sz="3200" b="1" dirty="0">
                <a:solidFill>
                  <a:schemeClr val="tx2"/>
                </a:solidFill>
              </a:rPr>
              <a:t>78</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2060660"/>
            <a:ext cx="3125081" cy="861774"/>
          </a:xfrm>
          <a:prstGeom prst="rect">
            <a:avLst/>
          </a:prstGeom>
          <a:noFill/>
        </p:spPr>
        <p:txBody>
          <a:bodyPr wrap="square">
            <a:spAutoFit/>
          </a:bodyPr>
          <a:lstStyle/>
          <a:p>
            <a:pPr algn="ctr"/>
            <a:r>
              <a:rPr lang="en-US" sz="3200" b="1" dirty="0">
                <a:solidFill>
                  <a:schemeClr val="tx2"/>
                </a:solidFill>
              </a:rPr>
              <a:t>$4.9M</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$9.2M</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$18.8M</a:t>
            </a:r>
          </a:p>
          <a:p>
            <a:pPr algn="ctr"/>
            <a:r>
              <a:rPr lang="en-US" b="1" dirty="0">
                <a:solidFill>
                  <a:schemeClr val="tx2"/>
                </a:solidFill>
              </a:rPr>
              <a:t>Business Revenues</a:t>
            </a:r>
          </a:p>
        </p:txBody>
      </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590" y="4743"/>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Craig-Moffat Airport (CAG)</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429385080"/>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31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17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19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$1,917,000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$1,287,000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$1,170,000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$4,047,000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$1,917,000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$2,192,000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$9,734,000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$3,759,000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$3,667,000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1166825777"/>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8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2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2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$285,000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$122,000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$122,000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$582,000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$189,000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$229,000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$904,000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$358,000</a:t>
                      </a:r>
                      <a:endParaRPr lang="en-US" sz="1200" b="0" i="0" u="none" strike="noStrike" dirty="0">
                        <a:solidFill>
                          <a:schemeClr val="bg1"/>
                        </a:solidFill>
                        <a:effectLst/>
                        <a:latin typeface="Open sans (body)"/>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$383,000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1346010449"/>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67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$4,374,000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$8,155,000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$17,160,000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12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$530,000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$999,000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$1,645,000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                      78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$4,903,000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$9,154,000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$18,805,000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416B4858-29A0-6456-3C41-DC16E4A8BA0E}"/>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A45A26CE-F58F-9DAC-23C8-A0F5367F1457}"/>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906E2349-904B-A544-5A50-709167A0F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CF352F70-2D96-FEC5-9F33-5B5EC2582463}"/>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1CCEFC36-2ACB-BDB4-95DB-BAC5FFCED26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3D09A72F-2EC5-D4F7-6ACD-718E954BDB8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4238479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258278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48622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3162150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476452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9681586"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Craig-Moffat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F18C65C9-73E1-DC49-F8FC-6D4F2999E3EA}"/>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40F5A307-BD20-10B9-AD10-00861CA4390E}"/>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5D062128-7492-9F5B-0E14-57D5F4973D2F}"/>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CBF2B0F2-AE24-A681-A6B2-69F0A99E0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0373E36A-F67B-F2ED-B753-95749C0010A6}"/>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D7EA992C-6879-DE16-C2F4-F4C8B3AAF98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90F31688-6AE9-4767-A89E-C36CB35B366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2304186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3235278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601147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73626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3279143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1186549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10" name="Title 2">
            <a:extLst>
              <a:ext uri="{FF2B5EF4-FFF2-40B4-BE49-F238E27FC236}">
                <a16:creationId xmlns:a16="http://schemas.microsoft.com/office/drawing/2014/main" id="{EC41064A-418F-72AD-DD6B-59ACEA9D4ACA}"/>
              </a:ext>
            </a:extLst>
          </p:cNvPr>
          <p:cNvSpPr txBox="1">
            <a:spLocks/>
          </p:cNvSpPr>
          <p:nvPr/>
        </p:nvSpPr>
        <p:spPr>
          <a:xfrm>
            <a:off x="1425850" y="3180263"/>
            <a:ext cx="8413475"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dirty="0">
                <a:solidFill>
                  <a:schemeClr val="bg1"/>
                </a:solidFill>
              </a:rPr>
              <a:t>Economic Impacts of </a:t>
            </a:r>
          </a:p>
          <a:p>
            <a:r>
              <a:rPr lang="en-US" dirty="0">
                <a:solidFill>
                  <a:schemeClr val="bg1"/>
                </a:solidFill>
              </a:rPr>
              <a:t>Craig-Moffat Airport (CAG)</a:t>
            </a:r>
          </a:p>
        </p:txBody>
      </p:sp>
    </p:spTree>
    <p:extLst>
      <p:ext uri="{BB962C8B-B14F-4D97-AF65-F5344CB8AC3E}">
        <p14:creationId xmlns:p14="http://schemas.microsoft.com/office/powerpoint/2010/main" val="280411022"/>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4.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1792</Words>
  <Application>Microsoft Office PowerPoint</Application>
  <PresentationFormat>Widescreen</PresentationFormat>
  <Paragraphs>223</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Craig-Moffat Airport Total Impacts</vt:lpstr>
      <vt:lpstr>Craig-Moffat Airport (CAG)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Twyerould, Georgia</cp:lastModifiedBy>
  <cp:revision>1</cp:revision>
  <cp:lastPrinted>2020-12-09T17:38:03Z</cp:lastPrinted>
  <dcterms:created xsi:type="dcterms:W3CDTF">2020-11-18T01:53:46Z</dcterms:created>
  <dcterms:modified xsi:type="dcterms:W3CDTF">2025-02-21T16:04:30Z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