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72" autoAdjust="0"/>
  </p:normalViewPr>
  <p:slideViewPr>
    <p:cSldViewPr snapToGrid="0">
      <p:cViewPr varScale="1">
        <p:scale>
          <a:sx n="95" d="100"/>
          <a:sy n="95" d="100"/>
        </p:scale>
        <p:origin x="11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Walker, Emma" userId="78042fed-3b5b-41c2-b1a5-1fe470dc51b0" providerId="ADAL" clId="{69CF6700-44FA-4A46-B748-D79A28BC922E}"/>
    <pc:docChg chg="undo custSel delSld modSld">
      <pc:chgData name="Walker, Emma" userId="78042fed-3b5b-41c2-b1a5-1fe470dc51b0" providerId="ADAL" clId="{69CF6700-44FA-4A46-B748-D79A28BC922E}" dt="2024-12-20T14:37:12.825" v="186" actId="20577"/>
      <pc:docMkLst>
        <pc:docMk/>
      </pc:docMkLst>
      <pc:sldChg chg="modSp mod">
        <pc:chgData name="Walker, Emma" userId="78042fed-3b5b-41c2-b1a5-1fe470dc51b0" providerId="ADAL" clId="{69CF6700-44FA-4A46-B748-D79A28BC922E}" dt="2024-12-20T14:28:30.857" v="0"/>
        <pc:sldMkLst>
          <pc:docMk/>
          <pc:sldMk cId="1012904221" sldId="662"/>
        </pc:sldMkLst>
        <pc:spChg chg="mod">
          <ac:chgData name="Walker, Emma" userId="78042fed-3b5b-41c2-b1a5-1fe470dc51b0" providerId="ADAL" clId="{69CF6700-44FA-4A46-B748-D79A28BC922E}" dt="2024-12-20T14:28:30.857" v="0"/>
          <ac:spMkLst>
            <pc:docMk/>
            <pc:sldMk cId="1012904221" sldId="662"/>
            <ac:spMk id="10" creationId="{A4D51050-2CCD-5127-222C-9DA382EA608D}"/>
          </ac:spMkLst>
        </pc:spChg>
      </pc:sldChg>
      <pc:sldChg chg="modSp mod">
        <pc:chgData name="Walker, Emma" userId="78042fed-3b5b-41c2-b1a5-1fe470dc51b0" providerId="ADAL" clId="{69CF6700-44FA-4A46-B748-D79A28BC922E}" dt="2024-12-20T14:28:43.502" v="9" actId="20577"/>
        <pc:sldMkLst>
          <pc:docMk/>
          <pc:sldMk cId="3065760421" sldId="664"/>
        </pc:sldMkLst>
        <pc:spChg chg="mod">
          <ac:chgData name="Walker, Emma" userId="78042fed-3b5b-41c2-b1a5-1fe470dc51b0" providerId="ADAL" clId="{69CF6700-44FA-4A46-B748-D79A28BC922E}" dt="2024-12-20T14:28:43.502" v="9" actId="20577"/>
          <ac:spMkLst>
            <pc:docMk/>
            <pc:sldMk cId="3065760421" sldId="664"/>
            <ac:spMk id="7" creationId="{58F73DDF-9A24-81BA-B0E6-DD6DD882184F}"/>
          </ac:spMkLst>
        </pc:spChg>
        <pc:spChg chg="mod">
          <ac:chgData name="Walker, Emma" userId="78042fed-3b5b-41c2-b1a5-1fe470dc51b0" providerId="ADAL" clId="{69CF6700-44FA-4A46-B748-D79A28BC922E}" dt="2024-12-20T14:28:41.760" v="3" actId="1076"/>
          <ac:spMkLst>
            <pc:docMk/>
            <pc:sldMk cId="3065760421" sldId="664"/>
            <ac:spMk id="12" creationId="{FE6CA2B6-4F7D-6700-7788-11BA1CFD2713}"/>
          </ac:spMkLst>
        </pc:spChg>
      </pc:sldChg>
      <pc:sldChg chg="modSp mod modNotesTx">
        <pc:chgData name="Walker, Emma" userId="78042fed-3b5b-41c2-b1a5-1fe470dc51b0" providerId="ADAL" clId="{69CF6700-44FA-4A46-B748-D79A28BC922E}" dt="2024-12-20T14:29:13.511" v="22" actId="6549"/>
        <pc:sldMkLst>
          <pc:docMk/>
          <pc:sldMk cId="1769100264" sldId="686"/>
        </pc:sldMkLst>
      </pc:sldChg>
      <pc:sldChg chg="modSp mod modNotesTx">
        <pc:chgData name="Walker, Emma" userId="78042fed-3b5b-41c2-b1a5-1fe470dc51b0" providerId="ADAL" clId="{69CF6700-44FA-4A46-B748-D79A28BC922E}" dt="2024-12-20T14:35:21.177" v="172" actId="20577"/>
        <pc:sldMkLst>
          <pc:docMk/>
          <pc:sldMk cId="209402510" sldId="690"/>
        </pc:sldMkLst>
        <pc:spChg chg="mod">
          <ac:chgData name="Walker, Emma" userId="78042fed-3b5b-41c2-b1a5-1fe470dc51b0" providerId="ADAL" clId="{69CF6700-44FA-4A46-B748-D79A28BC922E}" dt="2024-12-20T14:29:35.211" v="25" actId="13926"/>
          <ac:spMkLst>
            <pc:docMk/>
            <pc:sldMk cId="209402510" sldId="690"/>
            <ac:spMk id="2" creationId="{143D4D84-FA81-CD7C-C197-D507940CD5D5}"/>
          </ac:spMkLst>
        </pc:spChg>
        <pc:spChg chg="mod">
          <ac:chgData name="Walker, Emma" userId="78042fed-3b5b-41c2-b1a5-1fe470dc51b0" providerId="ADAL" clId="{69CF6700-44FA-4A46-B748-D79A28BC922E}" dt="2024-12-20T14:29:43.282" v="34" actId="20577"/>
          <ac:spMkLst>
            <pc:docMk/>
            <pc:sldMk cId="209402510" sldId="690"/>
            <ac:spMk id="3" creationId="{50E0A811-C15A-1FB9-0B5F-83C3B51C010A}"/>
          </ac:spMkLst>
        </pc:spChg>
        <pc:spChg chg="mod">
          <ac:chgData name="Walker, Emma" userId="78042fed-3b5b-41c2-b1a5-1fe470dc51b0" providerId="ADAL" clId="{69CF6700-44FA-4A46-B748-D79A28BC922E}" dt="2024-12-20T14:30:01.637" v="41" actId="13926"/>
          <ac:spMkLst>
            <pc:docMk/>
            <pc:sldMk cId="209402510" sldId="690"/>
            <ac:spMk id="4" creationId="{554FA509-4B55-FBFA-D6D4-DEDE7FE30BFF}"/>
          </ac:spMkLst>
        </pc:spChg>
        <pc:spChg chg="mod">
          <ac:chgData name="Walker, Emma" userId="78042fed-3b5b-41c2-b1a5-1fe470dc51b0" providerId="ADAL" clId="{69CF6700-44FA-4A46-B748-D79A28BC922E}" dt="2024-12-20T14:32:07.378" v="70" actId="20577"/>
          <ac:spMkLst>
            <pc:docMk/>
            <pc:sldMk cId="209402510" sldId="690"/>
            <ac:spMk id="5" creationId="{103E2503-E277-0C5C-D869-D8DC387025CF}"/>
          </ac:spMkLst>
        </pc:spChg>
        <pc:spChg chg="mod">
          <ac:chgData name="Walker, Emma" userId="78042fed-3b5b-41c2-b1a5-1fe470dc51b0" providerId="ADAL" clId="{69CF6700-44FA-4A46-B748-D79A28BC922E}" dt="2024-12-20T14:32:24.581" v="75" actId="20577"/>
          <ac:spMkLst>
            <pc:docMk/>
            <pc:sldMk cId="209402510" sldId="690"/>
            <ac:spMk id="6" creationId="{CED0E2F5-A8F0-686C-B5EF-CDBE63007415}"/>
          </ac:spMkLst>
        </pc:spChg>
        <pc:spChg chg="mod">
          <ac:chgData name="Walker, Emma" userId="78042fed-3b5b-41c2-b1a5-1fe470dc51b0" providerId="ADAL" clId="{69CF6700-44FA-4A46-B748-D79A28BC922E}" dt="2024-12-20T14:32:51.318" v="85" actId="20577"/>
          <ac:spMkLst>
            <pc:docMk/>
            <pc:sldMk cId="209402510" sldId="690"/>
            <ac:spMk id="7" creationId="{753653A3-662F-4EFE-662A-5F755FDEE84F}"/>
          </ac:spMkLst>
        </pc:spChg>
      </pc:sldChg>
      <pc:sldChg chg="modSp mod">
        <pc:chgData name="Walker, Emma" userId="78042fed-3b5b-41c2-b1a5-1fe470dc51b0" providerId="ADAL" clId="{69CF6700-44FA-4A46-B748-D79A28BC922E}" dt="2024-12-20T14:36:52.551" v="184" actId="207"/>
        <pc:sldMkLst>
          <pc:docMk/>
          <pc:sldMk cId="872019544" sldId="691"/>
        </pc:sldMkLst>
        <pc:spChg chg="mod">
          <ac:chgData name="Walker, Emma" userId="78042fed-3b5b-41c2-b1a5-1fe470dc51b0" providerId="ADAL" clId="{69CF6700-44FA-4A46-B748-D79A28BC922E}" dt="2024-12-20T14:35:43.489" v="176" actId="20577"/>
          <ac:spMkLst>
            <pc:docMk/>
            <pc:sldMk cId="872019544" sldId="691"/>
            <ac:spMk id="7" creationId="{E9DA7773-D6B7-FE77-F5C8-251BBA33BF57}"/>
          </ac:spMkLst>
        </pc:spChg>
        <pc:graphicFrameChg chg="mod modGraphic">
          <ac:chgData name="Walker, Emma" userId="78042fed-3b5b-41c2-b1a5-1fe470dc51b0" providerId="ADAL" clId="{69CF6700-44FA-4A46-B748-D79A28BC922E}" dt="2024-12-20T14:36:27.309" v="180"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69CF6700-44FA-4A46-B748-D79A28BC922E}" dt="2024-12-20T14:36:39.210" v="182"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69CF6700-44FA-4A46-B748-D79A28BC922E}" dt="2024-12-20T14:36:52.551" v="184" actId="207"/>
          <ac:graphicFrameMkLst>
            <pc:docMk/>
            <pc:sldMk cId="872019544" sldId="691"/>
            <ac:graphicFrameMk id="8" creationId="{E75B49BC-BCDB-3CD6-BD2D-B538722AD536}"/>
          </ac:graphicFrameMkLst>
        </pc:graphicFrameChg>
      </pc:sldChg>
      <pc:sldChg chg="del">
        <pc:chgData name="Walker, Emma" userId="78042fed-3b5b-41c2-b1a5-1fe470dc51b0" providerId="ADAL" clId="{69CF6700-44FA-4A46-B748-D79A28BC922E}" dt="2024-12-20T14:37:08.952" v="185" actId="47"/>
        <pc:sldMkLst>
          <pc:docMk/>
          <pc:sldMk cId="3726198657" sldId="701"/>
        </pc:sldMkLst>
      </pc:sldChg>
      <pc:sldChg chg="modNotesTx">
        <pc:chgData name="Walker, Emma" userId="78042fed-3b5b-41c2-b1a5-1fe470dc51b0" providerId="ADAL" clId="{69CF6700-44FA-4A46-B748-D79A28BC922E}" dt="2024-12-20T14:37:12.825" v="186" actId="20577"/>
        <pc:sldMkLst>
          <pc:docMk/>
          <pc:sldMk cId="3401910889" sldId="704"/>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8A0F3532-609B-4558-9379-E9A975A8AF76}"/>
    <pc:docChg chg="modSld">
      <pc:chgData name="Walker, Emma" userId="78042fed-3b5b-41c2-b1a5-1fe470dc51b0" providerId="ADAL" clId="{8A0F3532-609B-4558-9379-E9A975A8AF76}" dt="2025-01-21T14:43:36.621" v="7" actId="20577"/>
      <pc:docMkLst>
        <pc:docMk/>
      </pc:docMkLst>
      <pc:sldChg chg="modSp mod">
        <pc:chgData name="Walker, Emma" userId="78042fed-3b5b-41c2-b1a5-1fe470dc51b0" providerId="ADAL" clId="{8A0F3532-609B-4558-9379-E9A975A8AF76}" dt="2025-01-21T14:43:36.621" v="7" actId="20577"/>
        <pc:sldMkLst>
          <pc:docMk/>
          <pc:sldMk cId="2743037187" sldId="682"/>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Sargent, Liam" userId="1f9260e3-603e-4d07-8e60-c6df4c2f742f" providerId="ADAL" clId="{2AF75F28-79F7-42B0-BA01-961D91B4DE28}"/>
    <pc:docChg chg="custSel modSld">
      <pc:chgData name="Sargent, Liam" userId="1f9260e3-603e-4d07-8e60-c6df4c2f742f" providerId="ADAL" clId="{2AF75F28-79F7-42B0-BA01-961D91B4DE28}" dt="2025-01-07T12:29:51.609" v="12" actId="207"/>
      <pc:docMkLst>
        <pc:docMk/>
      </pc:docMkLst>
      <pc:sldChg chg="modSp mod">
        <pc:chgData name="Sargent, Liam" userId="1f9260e3-603e-4d07-8e60-c6df4c2f742f" providerId="ADAL" clId="{2AF75F28-79F7-42B0-BA01-961D91B4DE28}" dt="2025-01-02T18:49:45.656" v="7" actId="14100"/>
        <pc:sldMkLst>
          <pc:docMk/>
          <pc:sldMk cId="1012904221" sldId="662"/>
        </pc:sldMkLst>
        <pc:spChg chg="mod">
          <ac:chgData name="Sargent, Liam" userId="1f9260e3-603e-4d07-8e60-c6df4c2f742f" providerId="ADAL" clId="{2AF75F28-79F7-42B0-BA01-961D91B4DE28}" dt="2025-01-02T18:49:45.656" v="7" actId="14100"/>
          <ac:spMkLst>
            <pc:docMk/>
            <pc:sldMk cId="1012904221" sldId="662"/>
            <ac:spMk id="10" creationId="{A4D51050-2CCD-5127-222C-9DA382EA608D}"/>
          </ac:spMkLst>
        </pc:spChg>
      </pc:sldChg>
      <pc:sldChg chg="modSp mod">
        <pc:chgData name="Sargent, Liam" userId="1f9260e3-603e-4d07-8e60-c6df4c2f742f" providerId="ADAL" clId="{2AF75F28-79F7-42B0-BA01-961D91B4DE28}" dt="2025-01-07T12:29:51.609" v="12" actId="207"/>
        <pc:sldMkLst>
          <pc:docMk/>
          <pc:sldMk cId="872019544" sldId="691"/>
        </pc:sldMkLst>
        <pc:graphicFrameChg chg="modGraphic">
          <ac:chgData name="Sargent, Liam" userId="1f9260e3-603e-4d07-8e60-c6df4c2f742f" providerId="ADAL" clId="{2AF75F28-79F7-42B0-BA01-961D91B4DE28}" dt="2025-01-02T18:51:10.127" v="8"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2AF75F28-79F7-42B0-BA01-961D91B4DE28}" dt="2025-01-02T18:51:14.051" v="9"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2AF75F28-79F7-42B0-BA01-961D91B4DE28}" dt="2025-01-07T12:29:51.609" v="12" actId="207"/>
          <ac:graphicFrameMkLst>
            <pc:docMk/>
            <pc:sldMk cId="872019544" sldId="691"/>
            <ac:graphicFrameMk id="8" creationId="{E75B49BC-BCDB-3CD6-BD2D-B538722AD536}"/>
          </ac:graphicFrameMkLst>
        </pc:graphicFrameChg>
      </pc:sldChg>
    </pc:docChg>
  </pc:docChgLst>
  <pc:docChgLst>
    <pc:chgData name="Elsell, Adam" userId="4b5b85db-77c1-44c9-a8d6-e10bf1cb52c2" providerId="ADAL" clId="{D2F1F7CC-A6E8-4417-9761-92BB95085552}"/>
    <pc:docChg chg="custSel addSld delSld modSld modMainMaster">
      <pc:chgData name="Elsell, Adam" userId="4b5b85db-77c1-44c9-a8d6-e10bf1cb52c2" providerId="ADAL" clId="{D2F1F7CC-A6E8-4417-9761-92BB95085552}" dt="2025-02-18T17:57:37.081" v="39" actId="47"/>
      <pc:docMkLst>
        <pc:docMk/>
      </pc:docMkLst>
      <pc:sldChg chg="addSp delSp modSp mod">
        <pc:chgData name="Elsell, Adam" userId="4b5b85db-77c1-44c9-a8d6-e10bf1cb52c2" providerId="ADAL" clId="{D2F1F7CC-A6E8-4417-9761-92BB95085552}" dt="2025-02-18T17:55:31.015" v="9"/>
        <pc:sldMkLst>
          <pc:docMk/>
          <pc:sldMk cId="1012904221" sldId="662"/>
        </pc:sldMkLst>
        <pc:spChg chg="add mod">
          <ac:chgData name="Elsell, Adam" userId="4b5b85db-77c1-44c9-a8d6-e10bf1cb52c2" providerId="ADAL" clId="{D2F1F7CC-A6E8-4417-9761-92BB95085552}" dt="2025-02-18T17:55:26.194" v="8"/>
          <ac:spMkLst>
            <pc:docMk/>
            <pc:sldMk cId="1012904221" sldId="662"/>
            <ac:spMk id="3" creationId="{7BE2FC64-8F7C-C64E-5BB7-0CE09027F3FE}"/>
          </ac:spMkLst>
        </pc:spChg>
        <pc:spChg chg="add mod">
          <ac:chgData name="Elsell, Adam" userId="4b5b85db-77c1-44c9-a8d6-e10bf1cb52c2" providerId="ADAL" clId="{D2F1F7CC-A6E8-4417-9761-92BB95085552}" dt="2025-02-18T17:55:26.194" v="8"/>
          <ac:spMkLst>
            <pc:docMk/>
            <pc:sldMk cId="1012904221" sldId="662"/>
            <ac:spMk id="8" creationId="{0DDD45FD-DD0C-F1D9-A236-240AE31A5455}"/>
          </ac:spMkLst>
        </pc:spChg>
        <pc:spChg chg="add mod">
          <ac:chgData name="Elsell, Adam" userId="4b5b85db-77c1-44c9-a8d6-e10bf1cb52c2" providerId="ADAL" clId="{D2F1F7CC-A6E8-4417-9761-92BB95085552}" dt="2025-02-18T17:55:26.194" v="8"/>
          <ac:spMkLst>
            <pc:docMk/>
            <pc:sldMk cId="1012904221" sldId="662"/>
            <ac:spMk id="12" creationId="{DC9BB5A0-4196-9E9F-0297-D0E234E2AEE7}"/>
          </ac:spMkLst>
        </pc:spChg>
        <pc:picChg chg="add mod">
          <ac:chgData name="Elsell, Adam" userId="4b5b85db-77c1-44c9-a8d6-e10bf1cb52c2" providerId="ADAL" clId="{D2F1F7CC-A6E8-4417-9761-92BB95085552}" dt="2025-02-18T17:55:31.015" v="9"/>
          <ac:picMkLst>
            <pc:docMk/>
            <pc:sldMk cId="1012904221" sldId="662"/>
            <ac:picMk id="15" creationId="{31F82A14-ED17-D2D1-5458-6C7B810C6CEE}"/>
          </ac:picMkLst>
        </pc:picChg>
      </pc:sldChg>
      <pc:sldChg chg="addSp delSp modSp mod">
        <pc:chgData name="Elsell, Adam" userId="4b5b85db-77c1-44c9-a8d6-e10bf1cb52c2" providerId="ADAL" clId="{D2F1F7CC-A6E8-4417-9761-92BB95085552}" dt="2025-02-18T17:55:53.552" v="14"/>
        <pc:sldMkLst>
          <pc:docMk/>
          <pc:sldMk cId="3065760421" sldId="664"/>
        </pc:sldMkLst>
        <pc:spChg chg="add mod">
          <ac:chgData name="Elsell, Adam" userId="4b5b85db-77c1-44c9-a8d6-e10bf1cb52c2" providerId="ADAL" clId="{D2F1F7CC-A6E8-4417-9761-92BB95085552}" dt="2025-02-18T17:55:53.552" v="14"/>
          <ac:spMkLst>
            <pc:docMk/>
            <pc:sldMk cId="3065760421" sldId="664"/>
            <ac:spMk id="2" creationId="{B47A99F6-7E59-025B-5E1E-6A2D215A85BC}"/>
          </ac:spMkLst>
        </pc:spChg>
        <pc:spChg chg="add mod">
          <ac:chgData name="Elsell, Adam" userId="4b5b85db-77c1-44c9-a8d6-e10bf1cb52c2" providerId="ADAL" clId="{D2F1F7CC-A6E8-4417-9761-92BB95085552}" dt="2025-02-18T17:55:53.552" v="14"/>
          <ac:spMkLst>
            <pc:docMk/>
            <pc:sldMk cId="3065760421" sldId="664"/>
            <ac:spMk id="6" creationId="{504BC75C-5600-7678-BD60-D25326D64549}"/>
          </ac:spMkLst>
        </pc:spChg>
        <pc:spChg chg="add mod">
          <ac:chgData name="Elsell, Adam" userId="4b5b85db-77c1-44c9-a8d6-e10bf1cb52c2" providerId="ADAL" clId="{D2F1F7CC-A6E8-4417-9761-92BB95085552}" dt="2025-02-18T17:55:53.552" v="14"/>
          <ac:spMkLst>
            <pc:docMk/>
            <pc:sldMk cId="3065760421" sldId="664"/>
            <ac:spMk id="17" creationId="{D65B6DF4-E012-5088-C72D-54033418E8BB}"/>
          </ac:spMkLst>
        </pc:spChg>
        <pc:spChg chg="add mod">
          <ac:chgData name="Elsell, Adam" userId="4b5b85db-77c1-44c9-a8d6-e10bf1cb52c2" providerId="ADAL" clId="{D2F1F7CC-A6E8-4417-9761-92BB95085552}" dt="2025-02-18T17:55:53.552" v="14"/>
          <ac:spMkLst>
            <pc:docMk/>
            <pc:sldMk cId="3065760421" sldId="664"/>
            <ac:spMk id="21" creationId="{2EDAFC20-16D9-BB4E-F4FF-3D14C0E70784}"/>
          </ac:spMkLst>
        </pc:spChg>
        <pc:spChg chg="add mod">
          <ac:chgData name="Elsell, Adam" userId="4b5b85db-77c1-44c9-a8d6-e10bf1cb52c2" providerId="ADAL" clId="{D2F1F7CC-A6E8-4417-9761-92BB95085552}" dt="2025-02-18T17:55:53.552" v="14"/>
          <ac:spMkLst>
            <pc:docMk/>
            <pc:sldMk cId="3065760421" sldId="664"/>
            <ac:spMk id="22" creationId="{15EA8276-449D-5416-0415-EEEC5A312D7B}"/>
          </ac:spMkLst>
        </pc:spChg>
        <pc:spChg chg="add mod">
          <ac:chgData name="Elsell, Adam" userId="4b5b85db-77c1-44c9-a8d6-e10bf1cb52c2" providerId="ADAL" clId="{D2F1F7CC-A6E8-4417-9761-92BB95085552}" dt="2025-02-18T17:55:53.552" v="14"/>
          <ac:spMkLst>
            <pc:docMk/>
            <pc:sldMk cId="3065760421" sldId="664"/>
            <ac:spMk id="23" creationId="{30275BEC-9A17-A4B0-A5A8-7C1B2DE5CC0B}"/>
          </ac:spMkLst>
        </pc:spChg>
        <pc:picChg chg="add mod">
          <ac:chgData name="Elsell, Adam" userId="4b5b85db-77c1-44c9-a8d6-e10bf1cb52c2" providerId="ADAL" clId="{D2F1F7CC-A6E8-4417-9761-92BB95085552}" dt="2025-02-18T17:55:53.552" v="14"/>
          <ac:picMkLst>
            <pc:docMk/>
            <pc:sldMk cId="3065760421" sldId="664"/>
            <ac:picMk id="20" creationId="{6E6F3346-E244-FB8E-A1D6-B4B46642015A}"/>
          </ac:picMkLst>
        </pc:picChg>
      </pc:sldChg>
      <pc:sldChg chg="del">
        <pc:chgData name="Elsell, Adam" userId="4b5b85db-77c1-44c9-a8d6-e10bf1cb52c2" providerId="ADAL" clId="{D2F1F7CC-A6E8-4417-9761-92BB95085552}" dt="2025-02-18T17:56:16.705" v="18" actId="47"/>
        <pc:sldMkLst>
          <pc:docMk/>
          <pc:sldMk cId="2445466799" sldId="670"/>
        </pc:sldMkLst>
      </pc:sldChg>
      <pc:sldChg chg="del">
        <pc:chgData name="Elsell, Adam" userId="4b5b85db-77c1-44c9-a8d6-e10bf1cb52c2" providerId="ADAL" clId="{D2F1F7CC-A6E8-4417-9761-92BB95085552}" dt="2025-02-18T17:56:16.129" v="17" actId="47"/>
        <pc:sldMkLst>
          <pc:docMk/>
          <pc:sldMk cId="2277401543" sldId="672"/>
        </pc:sldMkLst>
      </pc:sldChg>
      <pc:sldChg chg="del">
        <pc:chgData name="Elsell, Adam" userId="4b5b85db-77c1-44c9-a8d6-e10bf1cb52c2" providerId="ADAL" clId="{D2F1F7CC-A6E8-4417-9761-92BB95085552}" dt="2025-02-18T17:56:17.301" v="19" actId="47"/>
        <pc:sldMkLst>
          <pc:docMk/>
          <pc:sldMk cId="2813025953" sldId="674"/>
        </pc:sldMkLst>
      </pc:sldChg>
      <pc:sldChg chg="del">
        <pc:chgData name="Elsell, Adam" userId="4b5b85db-77c1-44c9-a8d6-e10bf1cb52c2" providerId="ADAL" clId="{D2F1F7CC-A6E8-4417-9761-92BB95085552}" dt="2025-02-18T17:56:17.905" v="20" actId="47"/>
        <pc:sldMkLst>
          <pc:docMk/>
          <pc:sldMk cId="2743037187" sldId="682"/>
        </pc:sldMkLst>
      </pc:sldChg>
      <pc:sldChg chg="del">
        <pc:chgData name="Elsell, Adam" userId="4b5b85db-77c1-44c9-a8d6-e10bf1cb52c2" providerId="ADAL" clId="{D2F1F7CC-A6E8-4417-9761-92BB95085552}" dt="2025-02-18T17:56:18.886" v="21" actId="47"/>
        <pc:sldMkLst>
          <pc:docMk/>
          <pc:sldMk cId="4090305741" sldId="684"/>
        </pc:sldMkLst>
      </pc:sldChg>
      <pc:sldChg chg="del">
        <pc:chgData name="Elsell, Adam" userId="4b5b85db-77c1-44c9-a8d6-e10bf1cb52c2" providerId="ADAL" clId="{D2F1F7CC-A6E8-4417-9761-92BB95085552}" dt="2025-02-18T17:56:15.328" v="16" actId="47"/>
        <pc:sldMkLst>
          <pc:docMk/>
          <pc:sldMk cId="1639671693" sldId="685"/>
        </pc:sldMkLst>
      </pc:sldChg>
      <pc:sldChg chg="del">
        <pc:chgData name="Elsell, Adam" userId="4b5b85db-77c1-44c9-a8d6-e10bf1cb52c2" providerId="ADAL" clId="{D2F1F7CC-A6E8-4417-9761-92BB95085552}" dt="2025-02-18T17:56:42.290" v="25" actId="47"/>
        <pc:sldMkLst>
          <pc:docMk/>
          <pc:sldMk cId="1769100264" sldId="686"/>
        </pc:sldMkLst>
      </pc:sldChg>
      <pc:sldChg chg="addSp delSp modSp mod">
        <pc:chgData name="Elsell, Adam" userId="4b5b85db-77c1-44c9-a8d6-e10bf1cb52c2" providerId="ADAL" clId="{D2F1F7CC-A6E8-4417-9761-92BB95085552}" dt="2025-02-18T17:57:01.318" v="31" actId="167"/>
        <pc:sldMkLst>
          <pc:docMk/>
          <pc:sldMk cId="209402510" sldId="690"/>
        </pc:sldMkLst>
        <pc:spChg chg="add mod ord">
          <ac:chgData name="Elsell, Adam" userId="4b5b85db-77c1-44c9-a8d6-e10bf1cb52c2" providerId="ADAL" clId="{D2F1F7CC-A6E8-4417-9761-92BB95085552}" dt="2025-02-18T17:56:59.219" v="30" actId="167"/>
          <ac:spMkLst>
            <pc:docMk/>
            <pc:sldMk cId="209402510" sldId="690"/>
            <ac:spMk id="8" creationId="{0686D17F-20E9-B448-37E4-81EAE6F9CF5B}"/>
          </ac:spMkLst>
        </pc:spChg>
        <pc:spChg chg="mod">
          <ac:chgData name="Elsell, Adam" userId="4b5b85db-77c1-44c9-a8d6-e10bf1cb52c2" providerId="ADAL" clId="{D2F1F7CC-A6E8-4417-9761-92BB95085552}" dt="2025-02-18T17:56:57.649" v="29"/>
          <ac:spMkLst>
            <pc:docMk/>
            <pc:sldMk cId="209402510" sldId="690"/>
            <ac:spMk id="11" creationId="{B30CB3CA-13E9-8EFE-5B41-CBD4524BD1F9}"/>
          </ac:spMkLst>
        </pc:spChg>
        <pc:spChg chg="mod">
          <ac:chgData name="Elsell, Adam" userId="4b5b85db-77c1-44c9-a8d6-e10bf1cb52c2" providerId="ADAL" clId="{D2F1F7CC-A6E8-4417-9761-92BB95085552}" dt="2025-02-18T17:56:57.649" v="29"/>
          <ac:spMkLst>
            <pc:docMk/>
            <pc:sldMk cId="209402510" sldId="690"/>
            <ac:spMk id="12" creationId="{6B36D4C6-E715-E5B1-DF9B-7C1B6AEFF427}"/>
          </ac:spMkLst>
        </pc:spChg>
        <pc:spChg chg="mod">
          <ac:chgData name="Elsell, Adam" userId="4b5b85db-77c1-44c9-a8d6-e10bf1cb52c2" providerId="ADAL" clId="{D2F1F7CC-A6E8-4417-9761-92BB95085552}" dt="2025-02-18T17:56:57.649" v="29"/>
          <ac:spMkLst>
            <pc:docMk/>
            <pc:sldMk cId="209402510" sldId="690"/>
            <ac:spMk id="13" creationId="{642F7C65-AB9E-FBE1-EE26-9D8EDD564C2C}"/>
          </ac:spMkLst>
        </pc:spChg>
        <pc:grpChg chg="add mod ord">
          <ac:chgData name="Elsell, Adam" userId="4b5b85db-77c1-44c9-a8d6-e10bf1cb52c2" providerId="ADAL" clId="{D2F1F7CC-A6E8-4417-9761-92BB95085552}" dt="2025-02-18T17:56:59.219" v="30" actId="167"/>
          <ac:grpSpMkLst>
            <pc:docMk/>
            <pc:sldMk cId="209402510" sldId="690"/>
            <ac:grpSpMk id="10" creationId="{A22E1D14-D782-91A1-B616-D1C7E5024C64}"/>
          </ac:grpSpMkLst>
        </pc:grpChg>
        <pc:picChg chg="ord">
          <ac:chgData name="Elsell, Adam" userId="4b5b85db-77c1-44c9-a8d6-e10bf1cb52c2" providerId="ADAL" clId="{D2F1F7CC-A6E8-4417-9761-92BB95085552}" dt="2025-02-18T17:57:01.318" v="31" actId="167"/>
          <ac:picMkLst>
            <pc:docMk/>
            <pc:sldMk cId="209402510" sldId="690"/>
            <ac:picMk id="9" creationId="{545E5D65-3AE7-A021-A54D-3C46D1D5C054}"/>
          </ac:picMkLst>
        </pc:picChg>
        <pc:picChg chg="mod">
          <ac:chgData name="Elsell, Adam" userId="4b5b85db-77c1-44c9-a8d6-e10bf1cb52c2" providerId="ADAL" clId="{D2F1F7CC-A6E8-4417-9761-92BB95085552}" dt="2025-02-18T17:56:57.649" v="29"/>
          <ac:picMkLst>
            <pc:docMk/>
            <pc:sldMk cId="209402510" sldId="690"/>
            <ac:picMk id="14" creationId="{89743765-4A42-211A-33B4-0B0DA0F9373B}"/>
          </ac:picMkLst>
        </pc:picChg>
      </pc:sldChg>
      <pc:sldChg chg="addSp delSp modSp mod">
        <pc:chgData name="Elsell, Adam" userId="4b5b85db-77c1-44c9-a8d6-e10bf1cb52c2" providerId="ADAL" clId="{D2F1F7CC-A6E8-4417-9761-92BB95085552}" dt="2025-02-18T17:57:14.844" v="32"/>
        <pc:sldMkLst>
          <pc:docMk/>
          <pc:sldMk cId="872019544" sldId="691"/>
        </pc:sldMkLst>
        <pc:spChg chg="add mod">
          <ac:chgData name="Elsell, Adam" userId="4b5b85db-77c1-44c9-a8d6-e10bf1cb52c2" providerId="ADAL" clId="{D2F1F7CC-A6E8-4417-9761-92BB95085552}" dt="2025-02-18T17:57:14.844" v="32"/>
          <ac:spMkLst>
            <pc:docMk/>
            <pc:sldMk cId="872019544" sldId="691"/>
            <ac:spMk id="11" creationId="{BFA9703F-7EAC-50E7-90CD-AAA4F2B1CDFE}"/>
          </ac:spMkLst>
        </pc:spChg>
        <pc:spChg chg="mod">
          <ac:chgData name="Elsell, Adam" userId="4b5b85db-77c1-44c9-a8d6-e10bf1cb52c2" providerId="ADAL" clId="{D2F1F7CC-A6E8-4417-9761-92BB95085552}" dt="2025-02-18T17:57:14.844" v="32"/>
          <ac:spMkLst>
            <pc:docMk/>
            <pc:sldMk cId="872019544" sldId="691"/>
            <ac:spMk id="14" creationId="{AF8B4E09-2E50-7A2D-3347-5CEFB692E726}"/>
          </ac:spMkLst>
        </pc:spChg>
        <pc:spChg chg="mod">
          <ac:chgData name="Elsell, Adam" userId="4b5b85db-77c1-44c9-a8d6-e10bf1cb52c2" providerId="ADAL" clId="{D2F1F7CC-A6E8-4417-9761-92BB95085552}" dt="2025-02-18T17:57:14.844" v="32"/>
          <ac:spMkLst>
            <pc:docMk/>
            <pc:sldMk cId="872019544" sldId="691"/>
            <ac:spMk id="21" creationId="{712D0B14-9AAE-8730-A38F-1317D6511BE8}"/>
          </ac:spMkLst>
        </pc:spChg>
        <pc:spChg chg="mod">
          <ac:chgData name="Elsell, Adam" userId="4b5b85db-77c1-44c9-a8d6-e10bf1cb52c2" providerId="ADAL" clId="{D2F1F7CC-A6E8-4417-9761-92BB95085552}" dt="2025-02-18T17:57:14.844" v="32"/>
          <ac:spMkLst>
            <pc:docMk/>
            <pc:sldMk cId="872019544" sldId="691"/>
            <ac:spMk id="22" creationId="{1E8CA642-9AF0-4AE5-C752-741C56BAFA43}"/>
          </ac:spMkLst>
        </pc:spChg>
        <pc:grpChg chg="add mod">
          <ac:chgData name="Elsell, Adam" userId="4b5b85db-77c1-44c9-a8d6-e10bf1cb52c2" providerId="ADAL" clId="{D2F1F7CC-A6E8-4417-9761-92BB95085552}" dt="2025-02-18T17:57:14.844" v="32"/>
          <ac:grpSpMkLst>
            <pc:docMk/>
            <pc:sldMk cId="872019544" sldId="691"/>
            <ac:grpSpMk id="12" creationId="{D1EBFBCC-3E18-2CDC-F137-AC5BAA0E6B8D}"/>
          </ac:grpSpMkLst>
        </pc:grpChg>
        <pc:picChg chg="mod">
          <ac:chgData name="Elsell, Adam" userId="4b5b85db-77c1-44c9-a8d6-e10bf1cb52c2" providerId="ADAL" clId="{D2F1F7CC-A6E8-4417-9761-92BB95085552}" dt="2025-02-18T17:57:14.844" v="32"/>
          <ac:picMkLst>
            <pc:docMk/>
            <pc:sldMk cId="872019544" sldId="691"/>
            <ac:picMk id="13" creationId="{BC1A6A98-B189-8F56-646F-512CE0047E7B}"/>
          </ac:picMkLst>
        </pc:picChg>
      </pc:sldChg>
      <pc:sldChg chg="del">
        <pc:chgData name="Elsell, Adam" userId="4b5b85db-77c1-44c9-a8d6-e10bf1cb52c2" providerId="ADAL" clId="{D2F1F7CC-A6E8-4417-9761-92BB95085552}" dt="2025-02-18T17:57:33.136" v="34" actId="47"/>
        <pc:sldMkLst>
          <pc:docMk/>
          <pc:sldMk cId="2338130291" sldId="693"/>
        </pc:sldMkLst>
      </pc:sldChg>
      <pc:sldChg chg="del">
        <pc:chgData name="Elsell, Adam" userId="4b5b85db-77c1-44c9-a8d6-e10bf1cb52c2" providerId="ADAL" clId="{D2F1F7CC-A6E8-4417-9761-92BB95085552}" dt="2025-02-18T17:57:33.716" v="35" actId="47"/>
        <pc:sldMkLst>
          <pc:docMk/>
          <pc:sldMk cId="3124409032" sldId="694"/>
        </pc:sldMkLst>
      </pc:sldChg>
      <pc:sldChg chg="del">
        <pc:chgData name="Elsell, Adam" userId="4b5b85db-77c1-44c9-a8d6-e10bf1cb52c2" providerId="ADAL" clId="{D2F1F7CC-A6E8-4417-9761-92BB95085552}" dt="2025-02-18T17:57:34.294" v="36" actId="47"/>
        <pc:sldMkLst>
          <pc:docMk/>
          <pc:sldMk cId="2531652168" sldId="698"/>
        </pc:sldMkLst>
      </pc:sldChg>
      <pc:sldChg chg="del">
        <pc:chgData name="Elsell, Adam" userId="4b5b85db-77c1-44c9-a8d6-e10bf1cb52c2" providerId="ADAL" clId="{D2F1F7CC-A6E8-4417-9761-92BB95085552}" dt="2025-02-18T17:57:35.130" v="37" actId="47"/>
        <pc:sldMkLst>
          <pc:docMk/>
          <pc:sldMk cId="1553210687" sldId="699"/>
        </pc:sldMkLst>
      </pc:sldChg>
      <pc:sldChg chg="add del">
        <pc:chgData name="Elsell, Adam" userId="4b5b85db-77c1-44c9-a8d6-e10bf1cb52c2" providerId="ADAL" clId="{D2F1F7CC-A6E8-4417-9761-92BB95085552}" dt="2025-02-18T17:57:37.081" v="39" actId="47"/>
        <pc:sldMkLst>
          <pc:docMk/>
          <pc:sldMk cId="3726198657" sldId="701"/>
        </pc:sldMkLst>
      </pc:sldChg>
      <pc:sldChg chg="del">
        <pc:chgData name="Elsell, Adam" userId="4b5b85db-77c1-44c9-a8d6-e10bf1cb52c2" providerId="ADAL" clId="{D2F1F7CC-A6E8-4417-9761-92BB95085552}" dt="2025-02-18T17:57:36.323" v="38" actId="47"/>
        <pc:sldMkLst>
          <pc:docMk/>
          <pc:sldMk cId="3401910889" sldId="704"/>
        </pc:sldMkLst>
      </pc:sldChg>
      <pc:sldChg chg="add">
        <pc:chgData name="Elsell, Adam" userId="4b5b85db-77c1-44c9-a8d6-e10bf1cb52c2" providerId="ADAL" clId="{D2F1F7CC-A6E8-4417-9761-92BB95085552}" dt="2025-02-18T17:56:12.377" v="15"/>
        <pc:sldMkLst>
          <pc:docMk/>
          <pc:sldMk cId="2103988814" sldId="705"/>
        </pc:sldMkLst>
      </pc:sldChg>
      <pc:sldChg chg="add">
        <pc:chgData name="Elsell, Adam" userId="4b5b85db-77c1-44c9-a8d6-e10bf1cb52c2" providerId="ADAL" clId="{D2F1F7CC-A6E8-4417-9761-92BB95085552}" dt="2025-02-18T17:56:12.377" v="15"/>
        <pc:sldMkLst>
          <pc:docMk/>
          <pc:sldMk cId="1924024995" sldId="706"/>
        </pc:sldMkLst>
      </pc:sldChg>
      <pc:sldChg chg="add">
        <pc:chgData name="Elsell, Adam" userId="4b5b85db-77c1-44c9-a8d6-e10bf1cb52c2" providerId="ADAL" clId="{D2F1F7CC-A6E8-4417-9761-92BB95085552}" dt="2025-02-18T17:56:12.377" v="15"/>
        <pc:sldMkLst>
          <pc:docMk/>
          <pc:sldMk cId="612554127" sldId="707"/>
        </pc:sldMkLst>
      </pc:sldChg>
      <pc:sldChg chg="add">
        <pc:chgData name="Elsell, Adam" userId="4b5b85db-77c1-44c9-a8d6-e10bf1cb52c2" providerId="ADAL" clId="{D2F1F7CC-A6E8-4417-9761-92BB95085552}" dt="2025-02-18T17:56:12.377" v="15"/>
        <pc:sldMkLst>
          <pc:docMk/>
          <pc:sldMk cId="1830770310" sldId="708"/>
        </pc:sldMkLst>
      </pc:sldChg>
      <pc:sldChg chg="add setBg">
        <pc:chgData name="Elsell, Adam" userId="4b5b85db-77c1-44c9-a8d6-e10bf1cb52c2" providerId="ADAL" clId="{D2F1F7CC-A6E8-4417-9761-92BB95085552}" dt="2025-02-18T17:56:12.377" v="15"/>
        <pc:sldMkLst>
          <pc:docMk/>
          <pc:sldMk cId="3704196976" sldId="709"/>
        </pc:sldMkLst>
      </pc:sldChg>
      <pc:sldChg chg="add">
        <pc:chgData name="Elsell, Adam" userId="4b5b85db-77c1-44c9-a8d6-e10bf1cb52c2" providerId="ADAL" clId="{D2F1F7CC-A6E8-4417-9761-92BB95085552}" dt="2025-02-18T17:56:12.377" v="15"/>
        <pc:sldMkLst>
          <pc:docMk/>
          <pc:sldMk cId="2789004638" sldId="710"/>
        </pc:sldMkLst>
      </pc:sldChg>
      <pc:sldChg chg="addSp delSp modSp add mod modNotesTx">
        <pc:chgData name="Elsell, Adam" userId="4b5b85db-77c1-44c9-a8d6-e10bf1cb52c2" providerId="ADAL" clId="{D2F1F7CC-A6E8-4417-9761-92BB95085552}" dt="2025-02-18T17:56:39.579" v="24"/>
        <pc:sldMkLst>
          <pc:docMk/>
          <pc:sldMk cId="1986913219" sldId="711"/>
        </pc:sldMkLst>
        <pc:spChg chg="add mod">
          <ac:chgData name="Elsell, Adam" userId="4b5b85db-77c1-44c9-a8d6-e10bf1cb52c2" providerId="ADAL" clId="{D2F1F7CC-A6E8-4417-9761-92BB95085552}" dt="2025-02-18T17:56:27.290" v="23"/>
          <ac:spMkLst>
            <pc:docMk/>
            <pc:sldMk cId="1986913219" sldId="711"/>
            <ac:spMk id="10" creationId="{2A7E1CFE-627F-7E02-DD42-EDD5ECB565F1}"/>
          </ac:spMkLst>
        </pc:spChg>
      </pc:sldChg>
      <pc:sldChg chg="add">
        <pc:chgData name="Elsell, Adam" userId="4b5b85db-77c1-44c9-a8d6-e10bf1cb52c2" providerId="ADAL" clId="{D2F1F7CC-A6E8-4417-9761-92BB95085552}" dt="2025-02-18T17:57:30.984" v="33"/>
        <pc:sldMkLst>
          <pc:docMk/>
          <pc:sldMk cId="2546031003" sldId="712"/>
        </pc:sldMkLst>
      </pc:sldChg>
      <pc:sldChg chg="add">
        <pc:chgData name="Elsell, Adam" userId="4b5b85db-77c1-44c9-a8d6-e10bf1cb52c2" providerId="ADAL" clId="{D2F1F7CC-A6E8-4417-9761-92BB95085552}" dt="2025-02-18T17:57:30.984" v="33"/>
        <pc:sldMkLst>
          <pc:docMk/>
          <pc:sldMk cId="2520140737" sldId="713"/>
        </pc:sldMkLst>
      </pc:sldChg>
      <pc:sldChg chg="add">
        <pc:chgData name="Elsell, Adam" userId="4b5b85db-77c1-44c9-a8d6-e10bf1cb52c2" providerId="ADAL" clId="{D2F1F7CC-A6E8-4417-9761-92BB95085552}" dt="2025-02-18T17:57:30.984" v="33"/>
        <pc:sldMkLst>
          <pc:docMk/>
          <pc:sldMk cId="2090503288" sldId="714"/>
        </pc:sldMkLst>
      </pc:sldChg>
      <pc:sldChg chg="add">
        <pc:chgData name="Elsell, Adam" userId="4b5b85db-77c1-44c9-a8d6-e10bf1cb52c2" providerId="ADAL" clId="{D2F1F7CC-A6E8-4417-9761-92BB95085552}" dt="2025-02-18T17:57:30.984" v="33"/>
        <pc:sldMkLst>
          <pc:docMk/>
          <pc:sldMk cId="429305419" sldId="715"/>
        </pc:sldMkLst>
      </pc:sldChg>
      <pc:sldChg chg="add">
        <pc:chgData name="Elsell, Adam" userId="4b5b85db-77c1-44c9-a8d6-e10bf1cb52c2" providerId="ADAL" clId="{D2F1F7CC-A6E8-4417-9761-92BB95085552}" dt="2025-02-18T17:57:30.984" v="33"/>
        <pc:sldMkLst>
          <pc:docMk/>
          <pc:sldMk cId="668774809" sldId="716"/>
        </pc:sldMkLst>
      </pc:sldChg>
      <pc:sldMasterChg chg="delSp mod">
        <pc:chgData name="Elsell, Adam" userId="4b5b85db-77c1-44c9-a8d6-e10bf1cb52c2" providerId="ADAL" clId="{D2F1F7CC-A6E8-4417-9761-92BB95085552}" dt="2025-02-18T17:55:14.422" v="7" actId="478"/>
        <pc:sldMasterMkLst>
          <pc:docMk/>
          <pc:sldMasterMk cId="1999103461" sldId="2147483648"/>
        </pc:sldMasterMkLst>
      </pc:sldMaster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Twyerould, Georgia" userId="c5f12d84-a565-49cc-a09e-264d14d764cd" providerId="ADAL" clId="{21F26788-ED57-4387-AB64-1FB5521648ED}"/>
    <pc:docChg chg="modSld">
      <pc:chgData name="Twyerould, Georgia" userId="c5f12d84-a565-49cc-a09e-264d14d764cd" providerId="ADAL" clId="{21F26788-ED57-4387-AB64-1FB5521648ED}" dt="2025-02-21T16:13:56.024" v="14" actId="1036"/>
      <pc:docMkLst>
        <pc:docMk/>
      </pc:docMkLst>
      <pc:sldChg chg="modSp mod">
        <pc:chgData name="Twyerould, Georgia" userId="c5f12d84-a565-49cc-a09e-264d14d764cd" providerId="ADAL" clId="{21F26788-ED57-4387-AB64-1FB5521648ED}" dt="2025-02-21T16:13:50.270" v="11" actId="1036"/>
        <pc:sldMkLst>
          <pc:docMk/>
          <pc:sldMk cId="209402510" sldId="690"/>
        </pc:sldMkLst>
        <pc:spChg chg="mod">
          <ac:chgData name="Twyerould, Georgia" userId="c5f12d84-a565-49cc-a09e-264d14d764cd" providerId="ADAL" clId="{21F26788-ED57-4387-AB64-1FB5521648ED}" dt="2025-02-21T16:13:50.270" v="11" actId="1036"/>
          <ac:spMkLst>
            <pc:docMk/>
            <pc:sldMk cId="209402510" sldId="690"/>
            <ac:spMk id="5" creationId="{103E2503-E277-0C5C-D869-D8DC387025CF}"/>
          </ac:spMkLst>
        </pc:spChg>
      </pc:sldChg>
      <pc:sldChg chg="modSp mod">
        <pc:chgData name="Twyerould, Georgia" userId="c5f12d84-a565-49cc-a09e-264d14d764cd" providerId="ADAL" clId="{21F26788-ED57-4387-AB64-1FB5521648ED}" dt="2025-02-21T16:13:56.024" v="14" actId="1036"/>
        <pc:sldMkLst>
          <pc:docMk/>
          <pc:sldMk cId="872019544" sldId="691"/>
        </pc:sldMkLst>
        <pc:spChg chg="mod">
          <ac:chgData name="Twyerould, Georgia" userId="c5f12d84-a565-49cc-a09e-264d14d764cd" providerId="ADAL" clId="{21F26788-ED57-4387-AB64-1FB5521648ED}" dt="2025-02-21T16:13:56.024" v="14" actId="1036"/>
          <ac:spMkLst>
            <pc:docMk/>
            <pc:sldMk cId="872019544" sldId="691"/>
            <ac:spMk id="4" creationId="{03BC456D-84A7-E1E9-F065-CE38D243CD67}"/>
          </ac:spMkLst>
        </pc:spChg>
      </pc:sldChg>
      <pc:sldChg chg="modNotesTx">
        <pc:chgData name="Twyerould, Georgia" userId="c5f12d84-a565-49cc-a09e-264d14d764cd" providerId="ADAL" clId="{21F26788-ED57-4387-AB64-1FB5521648ED}" dt="2025-02-21T16:13:33.269" v="7" actId="20577"/>
        <pc:sldMkLst>
          <pc:docMk/>
          <pc:sldMk cId="1830770310" sldId="708"/>
        </pc:sldMkLst>
      </pc:sldChg>
      <pc:sldChg chg="modNotesTx">
        <pc:chgData name="Twyerould, Georgia" userId="c5f12d84-a565-49cc-a09e-264d14d764cd" providerId="ADAL" clId="{21F26788-ED57-4387-AB64-1FB5521648ED}" dt="2025-02-21T16:13:39.175" v="8" actId="6549"/>
        <pc:sldMkLst>
          <pc:docMk/>
          <pc:sldMk cId="2789004638" sldId="710"/>
        </pc:sldMkLst>
      </pc:sldChg>
      <pc:sldChg chg="modSp mod">
        <pc:chgData name="Twyerould, Georgia" userId="c5f12d84-a565-49cc-a09e-264d14d764cd" providerId="ADAL" clId="{21F26788-ED57-4387-AB64-1FB5521648ED}" dt="2025-02-21T16:13:43.234" v="9" actId="1036"/>
        <pc:sldMkLst>
          <pc:docMk/>
          <pc:sldMk cId="1986913219" sldId="711"/>
        </pc:sldMkLst>
        <pc:spChg chg="mod">
          <ac:chgData name="Twyerould, Georgia" userId="c5f12d84-a565-49cc-a09e-264d14d764cd" providerId="ADAL" clId="{21F26788-ED57-4387-AB64-1FB5521648ED}" dt="2025-02-21T16:13:43.234" v="9" actId="1036"/>
          <ac:spMkLst>
            <pc:docMk/>
            <pc:sldMk cId="1986913219" sldId="711"/>
            <ac:spMk id="6" creationId="{A358F38F-3984-82BE-7982-C61FBE74B6FD}"/>
          </ac:spMkLst>
        </pc:spChg>
      </pc:sldChg>
    </pc:docChg>
  </pc:docChgLst>
  <pc:docChgLst>
    <pc:chgData name="Sargent, Liam" userId="1f9260e3-603e-4d07-8e60-c6df4c2f742f" providerId="ADAL" clId="{A72F15AC-E177-4D9E-BA80-76FC1C7B2A24}"/>
    <pc:docChg chg="undo redo custSel modSld">
      <pc:chgData name="Sargent, Liam" userId="1f9260e3-603e-4d07-8e60-c6df4c2f742f" providerId="ADAL" clId="{A72F15AC-E177-4D9E-BA80-76FC1C7B2A24}" dt="2025-01-28T14:35:18.593" v="7" actId="167"/>
      <pc:docMkLst>
        <pc:docMk/>
      </pc:docMkLst>
      <pc:sldChg chg="modSp mod">
        <pc:chgData name="Sargent, Liam" userId="1f9260e3-603e-4d07-8e60-c6df4c2f742f" providerId="ADAL" clId="{A72F15AC-E177-4D9E-BA80-76FC1C7B2A24}" dt="2025-01-28T14:35:18.593" v="7" actId="167"/>
        <pc:sldMkLst>
          <pc:docMk/>
          <pc:sldMk cId="1012904221" sldId="662"/>
        </pc:sldMkLst>
        <pc:spChg chg="ord">
          <ac:chgData name="Sargent, Liam" userId="1f9260e3-603e-4d07-8e60-c6df4c2f742f" providerId="ADAL" clId="{A72F15AC-E177-4D9E-BA80-76FC1C7B2A24}" dt="2025-01-28T14:35:01.847" v="3" actId="167"/>
          <ac:spMkLst>
            <pc:docMk/>
            <pc:sldMk cId="1012904221" sldId="662"/>
            <ac:spMk id="5" creationId="{9488A1AD-40E8-CDC4-BA9D-7A79487A372F}"/>
          </ac:spMkLst>
        </pc:spChg>
        <pc:picChg chg="mod ord">
          <ac:chgData name="Sargent, Liam" userId="1f9260e3-603e-4d07-8e60-c6df4c2f742f" providerId="ADAL" clId="{A72F15AC-E177-4D9E-BA80-76FC1C7B2A24}" dt="2025-01-28T14:35:18.593" v="7" actId="167"/>
          <ac:picMkLst>
            <pc:docMk/>
            <pc:sldMk cId="1012904221" sldId="662"/>
            <ac:picMk id="4" creationId="{43FD6526-9F43-1B9A-0DA8-2DE0B2DA96BB}"/>
          </ac:picMkLst>
        </pc:picChg>
      </pc:sldChg>
    </pc:docChg>
  </pc:docChgLst>
  <pc:docChgLst>
    <pc:chgData name="Heaton, Patrick" userId="8f22f002-d103-4725-978e-c2abfcfcfb08" providerId="ADAL" clId="{CF198567-8EC1-44D8-8156-12DE903A314F}"/>
    <pc:docChg chg="custSel modSld">
      <pc:chgData name="Heaton, Patrick" userId="8f22f002-d103-4725-978e-c2abfcfcfb08" providerId="ADAL" clId="{CF198567-8EC1-44D8-8156-12DE903A314F}" dt="2025-01-10T03:49:26.504" v="21" actId="1076"/>
      <pc:docMkLst>
        <pc:docMk/>
      </pc:docMkLst>
      <pc:sldChg chg="modNotesTx">
        <pc:chgData name="Heaton, Patrick" userId="8f22f002-d103-4725-978e-c2abfcfcfb08" providerId="ADAL" clId="{CF198567-8EC1-44D8-8156-12DE903A314F}" dt="2025-01-10T03:39:22.215" v="12" actId="20577"/>
        <pc:sldMkLst>
          <pc:docMk/>
          <pc:sldMk cId="2813025953" sldId="674"/>
        </pc:sldMkLst>
      </pc:sldChg>
      <pc:sldChg chg="modNotesTx">
        <pc:chgData name="Heaton, Patrick" userId="8f22f002-d103-4725-978e-c2abfcfcfb08" providerId="ADAL" clId="{CF198567-8EC1-44D8-8156-12DE903A314F}" dt="2025-01-10T03:39:15.381" v="5" actId="20577"/>
        <pc:sldMkLst>
          <pc:docMk/>
          <pc:sldMk cId="4090305741" sldId="684"/>
        </pc:sldMkLst>
      </pc:sldChg>
      <pc:sldChg chg="delSp mod">
        <pc:chgData name="Heaton, Patrick" userId="8f22f002-d103-4725-978e-c2abfcfcfb08" providerId="ADAL" clId="{CF198567-8EC1-44D8-8156-12DE903A314F}" dt="2025-01-10T03:38:47.465" v="1" actId="478"/>
        <pc:sldMkLst>
          <pc:docMk/>
          <pc:sldMk cId="1639671693" sldId="685"/>
        </pc:sldMkLst>
      </pc:sldChg>
      <pc:sldChg chg="modSp mod">
        <pc:chgData name="Heaton, Patrick" userId="8f22f002-d103-4725-978e-c2abfcfcfb08" providerId="ADAL" clId="{CF198567-8EC1-44D8-8156-12DE903A314F}" dt="2025-01-10T03:49:26.504" v="21" actId="1076"/>
        <pc:sldMkLst>
          <pc:docMk/>
          <pc:sldMk cId="209402510" sldId="690"/>
        </pc:sldMkLst>
        <pc:spChg chg="mod">
          <ac:chgData name="Heaton, Patrick" userId="8f22f002-d103-4725-978e-c2abfcfcfb08" providerId="ADAL" clId="{CF198567-8EC1-44D8-8156-12DE903A314F}" dt="2025-01-10T03:49:26.504" v="21" actId="1076"/>
          <ac:spMkLst>
            <pc:docMk/>
            <pc:sldMk cId="209402510" sldId="690"/>
            <ac:spMk id="5" creationId="{103E2503-E277-0C5C-D869-D8DC387025CF}"/>
          </ac:spMkLst>
        </pc:spChg>
      </pc:sldChg>
      <pc:sldChg chg="modSp mod">
        <pc:chgData name="Heaton, Patrick" userId="8f22f002-d103-4725-978e-c2abfcfcfb08" providerId="ADAL" clId="{CF198567-8EC1-44D8-8156-12DE903A314F}" dt="2025-01-10T03:47:32.238" v="20" actId="20577"/>
        <pc:sldMkLst>
          <pc:docMk/>
          <pc:sldMk cId="872019544" sldId="691"/>
        </pc:sldMkLst>
        <pc:graphicFrameChg chg="modGraphic">
          <ac:chgData name="Heaton, Patrick" userId="8f22f002-d103-4725-978e-c2abfcfcfb08" providerId="ADAL" clId="{CF198567-8EC1-44D8-8156-12DE903A314F}" dt="2025-01-10T03:47:32.238" v="20" actId="20577"/>
          <ac:graphicFrameMkLst>
            <pc:docMk/>
            <pc:sldMk cId="872019544" sldId="691"/>
            <ac:graphicFrameMk id="5" creationId="{A3025FE3-AB0D-E88B-BC7C-A4BD0111DAEE}"/>
          </ac:graphicFrameMkLst>
        </pc:graphicFrameChg>
      </pc:sldChg>
      <pc:sldChg chg="delSp mod">
        <pc:chgData name="Heaton, Patrick" userId="8f22f002-d103-4725-978e-c2abfcfcfb08" providerId="ADAL" clId="{CF198567-8EC1-44D8-8156-12DE903A314F}" dt="2025-01-10T03:39:04.908" v="4" actId="478"/>
        <pc:sldMkLst>
          <pc:docMk/>
          <pc:sldMk cId="2338130291" sldId="6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t>
            </a:r>
            <a:r>
              <a:rPr lang="en-US" sz="1800" b="0" i="0" u="none" strike="noStrike" dirty="0">
                <a:solidFill>
                  <a:srgbClr val="000000"/>
                </a:solidFill>
                <a:effectLst/>
                <a:latin typeface="Aptos Narrow" panose="020B0004020202020204" pitchFamily="34" charset="0"/>
              </a:rPr>
              <a:t>Mineral County Memorial Airport</a:t>
            </a:r>
            <a:r>
              <a:rPr lang="en-US" dirty="0"/>
              <a:t> created 21 jobs earning $940K in payroll, contributed $1.7M in value added, and generated $3.2M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a bit deeper into those impacts by displaying the impacts of the airport within the fence and then the impacts the airport brings into the community from spending outside the airport. </a:t>
            </a:r>
          </a:p>
          <a:p>
            <a:endParaRPr lang="en-US" dirty="0"/>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of </a:t>
            </a:r>
            <a:r>
              <a:rPr lang="en-US" sz="1200" b="0" i="0" u="none" strike="noStrike" dirty="0">
                <a:solidFill>
                  <a:srgbClr val="000000"/>
                </a:solidFill>
                <a:effectLst/>
                <a:latin typeface="Aptos Narrow" panose="020B0004020202020204" pitchFamily="34" charset="0"/>
              </a:rPr>
              <a:t>Mineral County Memorial Airport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jpe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3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7562249"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Mineral County Memorial Airport (C24)</a:t>
            </a:r>
          </a:p>
          <a:p>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7BE2FC64-8F7C-C64E-5BB7-0CE09027F3FE}"/>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0DDD45FD-DD0C-F1D9-A236-240AE31A5455}"/>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DC9BB5A0-4196-9E9F-0297-D0E234E2AEE7}"/>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31F82A14-ED17-D2D1-5458-6C7B810C6C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0686D17F-20E9-B448-37E4-81EAE6F9CF5B}"/>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A22E1D14-D782-91A1-B616-D1C7E5024C64}"/>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B30CB3CA-13E9-8EFE-5B41-CBD4524BD1F9}"/>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B36D4C6-E715-E5B1-DF9B-7C1B6AEFF427}"/>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642F7C65-AB9E-FBE1-EE26-9D8EDD564C2C}"/>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89743765-4A42-211A-33B4-0B0DA0F937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163117" cy="1975926"/>
          </a:xfrm>
        </p:spPr>
        <p:txBody>
          <a:bodyPr/>
          <a:lstStyle/>
          <a:p>
            <a:r>
              <a:rPr lang="en-US" sz="3600" dirty="0">
                <a:solidFill>
                  <a:schemeClr val="bg1"/>
                </a:solidFill>
              </a:rPr>
              <a:t>Mineral County Memorial Airport</a:t>
            </a:r>
            <a:br>
              <a:rPr lang="en-US" sz="3600" dirty="0">
                <a:solidFill>
                  <a:schemeClr val="bg1"/>
                </a:solidFill>
                <a:highlight>
                  <a:srgbClr val="FF00FF"/>
                </a:highlight>
              </a:rPr>
            </a:b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C24.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21</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055037"/>
            <a:ext cx="3125081" cy="861774"/>
          </a:xfrm>
          <a:prstGeom prst="rect">
            <a:avLst/>
          </a:prstGeom>
          <a:noFill/>
        </p:spPr>
        <p:txBody>
          <a:bodyPr wrap="square">
            <a:spAutoFit/>
          </a:bodyPr>
          <a:lstStyle/>
          <a:p>
            <a:pPr algn="ctr"/>
            <a:r>
              <a:rPr lang="en-US" sz="3200" b="1" dirty="0">
                <a:solidFill>
                  <a:schemeClr val="tx2"/>
                </a:solidFill>
              </a:rPr>
              <a:t>$940K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$1.7M</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$3.2M</a:t>
            </a:r>
          </a:p>
          <a:p>
            <a:pPr algn="ctr"/>
            <a:r>
              <a:rPr lang="en-US" b="1" dirty="0">
                <a:solidFill>
                  <a:schemeClr val="tx2"/>
                </a:solidFill>
              </a:rPr>
              <a:t>Business Revenues</a:t>
            </a:r>
          </a:p>
        </p:txBody>
      </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4743"/>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Mineral County Memorial Airport (C24)</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2605330960"/>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9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2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4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$323,000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$166,000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$229,000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$527,000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$259,000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$429,000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$1,209,000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$503,000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$717,000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2694260435"/>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4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$108,000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$243,000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$88,000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$107,000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$422,000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$167,000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$179,000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620316193"/>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15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$718,000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$1,214,000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$2,429,000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6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$222,000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$437,000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$767,000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21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$940,000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$1,652,000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$3,196,000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BFA9703F-7EAC-50E7-90CD-AAA4F2B1CDFE}"/>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D1EBFBCC-3E18-2CDC-F137-AC5BAA0E6B8D}"/>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BC1A6A98-B189-8F56-646F-512CE0047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AF8B4E09-2E50-7A2D-3347-5CEFB692E726}"/>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712D0B14-9AAE-8730-A38F-1317D6511BE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1E8CA642-9AF0-4AE5-C752-741C56BAFA43}"/>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2546031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520140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2090503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429305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668774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1"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9844283"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Mineral County Memorial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B47A99F6-7E59-025B-5E1E-6A2D215A85BC}"/>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504BC75C-5600-7678-BD60-D25326D64549}"/>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D65B6DF4-E012-5088-C72D-54033418E8BB}"/>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6E6F3346-E244-FB8E-A1D6-B4B466420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2EDAFC20-16D9-BB4E-F4FF-3D14C0E70784}"/>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15EA8276-449D-5416-0415-EEEC5A312D7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30275BEC-9A17-A4B0-A5A8-7C1B2DE5CC0B}"/>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2103988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1924024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612554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830770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3704196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2789004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2085"/>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2A7E1CFE-627F-7E02-DD42-EDD5ECB565F1}"/>
              </a:ext>
            </a:extLst>
          </p:cNvPr>
          <p:cNvSpPr txBox="1">
            <a:spLocks/>
          </p:cNvSpPr>
          <p:nvPr/>
        </p:nvSpPr>
        <p:spPr>
          <a:xfrm>
            <a:off x="1425850" y="3180263"/>
            <a:ext cx="11609506"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dirty="0">
                <a:solidFill>
                  <a:schemeClr val="bg1"/>
                </a:solidFill>
              </a:rPr>
              <a:t>Economic Impacts of </a:t>
            </a:r>
          </a:p>
          <a:p>
            <a:r>
              <a:rPr lang="en-US" dirty="0">
                <a:solidFill>
                  <a:schemeClr val="bg1"/>
                </a:solidFill>
              </a:rPr>
              <a:t>Mineral County Memorial Airport (C24)</a:t>
            </a:r>
          </a:p>
          <a:p>
            <a:endParaRPr lang="en-US" dirty="0">
              <a:solidFill>
                <a:schemeClr val="bg1"/>
              </a:solidFill>
              <a:highlight>
                <a:srgbClr val="FF00FF"/>
              </a:highlight>
            </a:endParaRPr>
          </a:p>
        </p:txBody>
      </p:sp>
    </p:spTree>
    <p:extLst>
      <p:ext uri="{BB962C8B-B14F-4D97-AF65-F5344CB8AC3E}">
        <p14:creationId xmlns:p14="http://schemas.microsoft.com/office/powerpoint/2010/main" val="1986913219"/>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1807</Words>
  <Application>Microsoft Office PowerPoint</Application>
  <PresentationFormat>Widescreen</PresentationFormat>
  <Paragraphs>223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Mineral County Memorial Airport  Total Impacts</vt:lpstr>
      <vt:lpstr>Mineral County Memorial Airport (C24)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Twyerould, Georgia</cp:lastModifiedBy>
  <cp:revision>1</cp:revision>
  <cp:lastPrinted>2020-12-09T17:38:03Z</cp:lastPrinted>
  <dcterms:created xsi:type="dcterms:W3CDTF">2020-11-18T01:53:46Z</dcterms:created>
  <dcterms:modified xsi:type="dcterms:W3CDTF">2025-02-21T16:14:01Z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