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72" autoAdjust="0"/>
  </p:normalViewPr>
  <p:slideViewPr>
    <p:cSldViewPr snapToGrid="0">
      <p:cViewPr varScale="1">
        <p:scale>
          <a:sx n="95" d="100"/>
          <a:sy n="95"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Heaton, Patrick" userId="8f22f002-d103-4725-978e-c2abfcfcfb08" providerId="ADAL" clId="{602083CF-C43E-4C69-AF1D-11A02C74E824}"/>
    <pc:docChg chg="custSel modSld">
      <pc:chgData name="Heaton, Patrick" userId="8f22f002-d103-4725-978e-c2abfcfcfb08" providerId="ADAL" clId="{602083CF-C43E-4C69-AF1D-11A02C74E824}" dt="2025-01-10T03:32:29.111" v="31" actId="20577"/>
      <pc:docMkLst>
        <pc:docMk/>
      </pc:docMkLst>
      <pc:sldChg chg="modNotesTx">
        <pc:chgData name="Heaton, Patrick" userId="8f22f002-d103-4725-978e-c2abfcfcfb08" providerId="ADAL" clId="{602083CF-C43E-4C69-AF1D-11A02C74E824}" dt="2025-01-10T03:21:19.271" v="20" actId="20577"/>
        <pc:sldMkLst>
          <pc:docMk/>
          <pc:sldMk cId="2813025953" sldId="674"/>
        </pc:sldMkLst>
      </pc:sldChg>
      <pc:sldChg chg="modNotesTx">
        <pc:chgData name="Heaton, Patrick" userId="8f22f002-d103-4725-978e-c2abfcfcfb08" providerId="ADAL" clId="{602083CF-C43E-4C69-AF1D-11A02C74E824}" dt="2025-01-10T03:21:11.705" v="5" actId="20577"/>
        <pc:sldMkLst>
          <pc:docMk/>
          <pc:sldMk cId="4090305741" sldId="684"/>
        </pc:sldMkLst>
      </pc:sldChg>
      <pc:sldChg chg="delSp mod">
        <pc:chgData name="Heaton, Patrick" userId="8f22f002-d103-4725-978e-c2abfcfcfb08" providerId="ADAL" clId="{602083CF-C43E-4C69-AF1D-11A02C74E824}" dt="2025-01-10T03:20:55.504" v="1" actId="478"/>
        <pc:sldMkLst>
          <pc:docMk/>
          <pc:sldMk cId="1639671693" sldId="685"/>
        </pc:sldMkLst>
      </pc:sldChg>
      <pc:sldChg chg="modSp mod">
        <pc:chgData name="Heaton, Patrick" userId="8f22f002-d103-4725-978e-c2abfcfcfb08" providerId="ADAL" clId="{602083CF-C43E-4C69-AF1D-11A02C74E824}" dt="2025-01-10T03:21:34.438" v="21" actId="1076"/>
        <pc:sldMkLst>
          <pc:docMk/>
          <pc:sldMk cId="209402510" sldId="690"/>
        </pc:sldMkLst>
        <pc:spChg chg="mod">
          <ac:chgData name="Heaton, Patrick" userId="8f22f002-d103-4725-978e-c2abfcfcfb08" providerId="ADAL" clId="{602083CF-C43E-4C69-AF1D-11A02C74E824}" dt="2025-01-10T03:21:34.438" v="21" actId="1076"/>
          <ac:spMkLst>
            <pc:docMk/>
            <pc:sldMk cId="209402510" sldId="690"/>
            <ac:spMk id="5" creationId="{103E2503-E277-0C5C-D869-D8DC387025CF}"/>
          </ac:spMkLst>
        </pc:spChg>
      </pc:sldChg>
      <pc:sldChg chg="modSp mod">
        <pc:chgData name="Heaton, Patrick" userId="8f22f002-d103-4725-978e-c2abfcfcfb08" providerId="ADAL" clId="{602083CF-C43E-4C69-AF1D-11A02C74E824}" dt="2025-01-10T03:32:29.111" v="31" actId="20577"/>
        <pc:sldMkLst>
          <pc:docMk/>
          <pc:sldMk cId="872019544" sldId="691"/>
        </pc:sldMkLst>
        <pc:graphicFrameChg chg="modGraphic">
          <ac:chgData name="Heaton, Patrick" userId="8f22f002-d103-4725-978e-c2abfcfcfb08" providerId="ADAL" clId="{602083CF-C43E-4C69-AF1D-11A02C74E824}" dt="2025-01-10T03:32:29.111" v="31"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602083CF-C43E-4C69-AF1D-11A02C74E824}" dt="2025-01-10T03:21:01.908" v="4" actId="478"/>
        <pc:sldMkLst>
          <pc:docMk/>
          <pc:sldMk cId="2338130291" sldId="693"/>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argent, Liam" userId="1f9260e3-603e-4d07-8e60-c6df4c2f742f" providerId="ADAL" clId="{36FB0991-D9F8-4A82-97BF-F16EE7539874}"/>
    <pc:docChg chg="undo custSel modSld">
      <pc:chgData name="Sargent, Liam" userId="1f9260e3-603e-4d07-8e60-c6df4c2f742f" providerId="ADAL" clId="{36FB0991-D9F8-4A82-97BF-F16EE7539874}" dt="2025-01-28T14:34:54.046" v="7" actId="167"/>
      <pc:docMkLst>
        <pc:docMk/>
      </pc:docMkLst>
      <pc:sldChg chg="modSp mod">
        <pc:chgData name="Sargent, Liam" userId="1f9260e3-603e-4d07-8e60-c6df4c2f742f" providerId="ADAL" clId="{36FB0991-D9F8-4A82-97BF-F16EE7539874}" dt="2025-01-28T14:34:54.046" v="7" actId="167"/>
        <pc:sldMkLst>
          <pc:docMk/>
          <pc:sldMk cId="1012904221" sldId="662"/>
        </pc:sldMkLst>
        <pc:spChg chg="ord">
          <ac:chgData name="Sargent, Liam" userId="1f9260e3-603e-4d07-8e60-c6df4c2f742f" providerId="ADAL" clId="{36FB0991-D9F8-4A82-97BF-F16EE7539874}" dt="2025-01-28T14:34:40.610" v="5" actId="167"/>
          <ac:spMkLst>
            <pc:docMk/>
            <pc:sldMk cId="1012904221" sldId="662"/>
            <ac:spMk id="5" creationId="{9488A1AD-40E8-CDC4-BA9D-7A79487A372F}"/>
          </ac:spMkLst>
        </pc:spChg>
        <pc:picChg chg="mod ord">
          <ac:chgData name="Sargent, Liam" userId="1f9260e3-603e-4d07-8e60-c6df4c2f742f" providerId="ADAL" clId="{36FB0991-D9F8-4A82-97BF-F16EE7539874}" dt="2025-01-28T14:34:54.046" v="7" actId="167"/>
          <ac:picMkLst>
            <pc:docMk/>
            <pc:sldMk cId="1012904221" sldId="662"/>
            <ac:picMk id="4" creationId="{43FD6526-9F43-1B9A-0DA8-2DE0B2DA96BB}"/>
          </ac:picMkLst>
        </pc:picChg>
      </pc:sldChg>
    </pc:docChg>
  </pc:docChgLst>
  <pc:docChgLst>
    <pc:chgData name="Walker, Emma" userId="78042fed-3b5b-41c2-b1a5-1fe470dc51b0" providerId="ADAL" clId="{E8B85572-EB76-462E-8A41-5CE6712C42FB}"/>
    <pc:docChg chg="modSld">
      <pc:chgData name="Walker, Emma" userId="78042fed-3b5b-41c2-b1a5-1fe470dc51b0" providerId="ADAL" clId="{E8B85572-EB76-462E-8A41-5CE6712C42FB}" dt="2025-01-21T14:43:04.349" v="7" actId="20577"/>
      <pc:docMkLst>
        <pc:docMk/>
      </pc:docMkLst>
      <pc:sldChg chg="modSp mod">
        <pc:chgData name="Walker, Emma" userId="78042fed-3b5b-41c2-b1a5-1fe470dc51b0" providerId="ADAL" clId="{E8B85572-EB76-462E-8A41-5CE6712C42FB}" dt="2025-01-21T14:43:04.349" v="7" actId="20577"/>
        <pc:sldMkLst>
          <pc:docMk/>
          <pc:sldMk cId="2743037187" sldId="682"/>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88FA2BDA-6238-42D6-B636-2E53053A3949}"/>
    <pc:docChg chg="undo custSel modSld">
      <pc:chgData name="Sargent, Liam" userId="1f9260e3-603e-4d07-8e60-c6df4c2f742f" providerId="ADAL" clId="{88FA2BDA-6238-42D6-B636-2E53053A3949}" dt="2025-01-07T12:29:33.980" v="22" actId="207"/>
      <pc:docMkLst>
        <pc:docMk/>
      </pc:docMkLst>
      <pc:sldChg chg="modSp mod">
        <pc:chgData name="Sargent, Liam" userId="1f9260e3-603e-4d07-8e60-c6df4c2f742f" providerId="ADAL" clId="{88FA2BDA-6238-42D6-B636-2E53053A3949}" dt="2025-01-02T18:35:53.804" v="4" actId="404"/>
        <pc:sldMkLst>
          <pc:docMk/>
          <pc:sldMk cId="1012904221" sldId="662"/>
        </pc:sldMkLst>
        <pc:spChg chg="mod">
          <ac:chgData name="Sargent, Liam" userId="1f9260e3-603e-4d07-8e60-c6df4c2f742f" providerId="ADAL" clId="{88FA2BDA-6238-42D6-B636-2E53053A3949}" dt="2025-01-02T18:35:50.930" v="3" actId="1076"/>
          <ac:spMkLst>
            <pc:docMk/>
            <pc:sldMk cId="1012904221" sldId="662"/>
            <ac:spMk id="5" creationId="{9488A1AD-40E8-CDC4-BA9D-7A79487A372F}"/>
          </ac:spMkLst>
        </pc:spChg>
        <pc:spChg chg="mod">
          <ac:chgData name="Sargent, Liam" userId="1f9260e3-603e-4d07-8e60-c6df4c2f742f" providerId="ADAL" clId="{88FA2BDA-6238-42D6-B636-2E53053A3949}" dt="2025-01-02T18:35:53.804" v="4" actId="404"/>
          <ac:spMkLst>
            <pc:docMk/>
            <pc:sldMk cId="1012904221" sldId="662"/>
            <ac:spMk id="10" creationId="{A4D51050-2CCD-5127-222C-9DA382EA608D}"/>
          </ac:spMkLst>
        </pc:spChg>
      </pc:sldChg>
      <pc:sldChg chg="modSp mod">
        <pc:chgData name="Sargent, Liam" userId="1f9260e3-603e-4d07-8e60-c6df4c2f742f" providerId="ADAL" clId="{88FA2BDA-6238-42D6-B636-2E53053A3949}" dt="2025-01-02T18:36:09.406" v="14" actId="20577"/>
        <pc:sldMkLst>
          <pc:docMk/>
          <pc:sldMk cId="3065760421" sldId="664"/>
        </pc:sldMkLst>
        <pc:spChg chg="mod">
          <ac:chgData name="Sargent, Liam" userId="1f9260e3-603e-4d07-8e60-c6df4c2f742f" providerId="ADAL" clId="{88FA2BDA-6238-42D6-B636-2E53053A3949}" dt="2025-01-02T18:36:09.406" v="14" actId="20577"/>
          <ac:spMkLst>
            <pc:docMk/>
            <pc:sldMk cId="3065760421" sldId="664"/>
            <ac:spMk id="7" creationId="{58F73DDF-9A24-81BA-B0E6-DD6DD882184F}"/>
          </ac:spMkLst>
        </pc:spChg>
      </pc:sldChg>
      <pc:sldChg chg="modSp mod">
        <pc:chgData name="Sargent, Liam" userId="1f9260e3-603e-4d07-8e60-c6df4c2f742f" providerId="ADAL" clId="{88FA2BDA-6238-42D6-B636-2E53053A3949}" dt="2025-01-02T18:36:16.588" v="15" actId="403"/>
        <pc:sldMkLst>
          <pc:docMk/>
          <pc:sldMk cId="1769100264" sldId="686"/>
        </pc:sldMkLst>
      </pc:sldChg>
      <pc:sldChg chg="modNotesTx">
        <pc:chgData name="Sargent, Liam" userId="1f9260e3-603e-4d07-8e60-c6df4c2f742f" providerId="ADAL" clId="{88FA2BDA-6238-42D6-B636-2E53053A3949}" dt="2025-01-02T18:47:54.269" v="17" actId="20577"/>
        <pc:sldMkLst>
          <pc:docMk/>
          <pc:sldMk cId="209402510" sldId="690"/>
        </pc:sldMkLst>
      </pc:sldChg>
      <pc:sldChg chg="modSp mod">
        <pc:chgData name="Sargent, Liam" userId="1f9260e3-603e-4d07-8e60-c6df4c2f742f" providerId="ADAL" clId="{88FA2BDA-6238-42D6-B636-2E53053A3949}" dt="2025-01-07T12:29:33.980" v="22" actId="207"/>
        <pc:sldMkLst>
          <pc:docMk/>
          <pc:sldMk cId="872019544" sldId="691"/>
        </pc:sldMkLst>
        <pc:graphicFrameChg chg="modGraphic">
          <ac:chgData name="Sargent, Liam" userId="1f9260e3-603e-4d07-8e60-c6df4c2f742f" providerId="ADAL" clId="{88FA2BDA-6238-42D6-B636-2E53053A3949}" dt="2025-01-02T18:48:11.133" v="18"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88FA2BDA-6238-42D6-B636-2E53053A3949}" dt="2025-01-02T18:48:14.486" v="19"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88FA2BDA-6238-42D6-B636-2E53053A3949}" dt="2025-01-07T12:29:33.980" v="22" actId="207"/>
          <ac:graphicFrameMkLst>
            <pc:docMk/>
            <pc:sldMk cId="872019544" sldId="691"/>
            <ac:graphicFrameMk id="8" creationId="{E75B49BC-BCDB-3CD6-BD2D-B538722AD536}"/>
          </ac:graphicFrameMkLst>
        </pc:graphicFrameChg>
      </pc:sldChg>
    </pc:docChg>
  </pc:docChgLst>
  <pc:docChgLst>
    <pc:chgData name="Walker, Emma" userId="78042fed-3b5b-41c2-b1a5-1fe470dc51b0" providerId="ADAL" clId="{B0312409-600D-44FC-8B3E-716C4CEBA807}"/>
    <pc:docChg chg="undo custSel delSld modSld">
      <pc:chgData name="Walker, Emma" userId="78042fed-3b5b-41c2-b1a5-1fe470dc51b0" providerId="ADAL" clId="{B0312409-600D-44FC-8B3E-716C4CEBA807}" dt="2024-12-20T14:38:20.476" v="164" actId="207"/>
      <pc:docMkLst>
        <pc:docMk/>
      </pc:docMkLst>
      <pc:sldChg chg="modSp mod">
        <pc:chgData name="Walker, Emma" userId="78042fed-3b5b-41c2-b1a5-1fe470dc51b0" providerId="ADAL" clId="{B0312409-600D-44FC-8B3E-716C4CEBA807}" dt="2024-12-20T14:09:38.027" v="2" actId="14100"/>
        <pc:sldMkLst>
          <pc:docMk/>
          <pc:sldMk cId="1012904221" sldId="662"/>
        </pc:sldMkLst>
        <pc:spChg chg="mod">
          <ac:chgData name="Walker, Emma" userId="78042fed-3b5b-41c2-b1a5-1fe470dc51b0" providerId="ADAL" clId="{B0312409-600D-44FC-8B3E-716C4CEBA807}" dt="2024-12-20T14:09:38.027" v="2" actId="14100"/>
          <ac:spMkLst>
            <pc:docMk/>
            <pc:sldMk cId="1012904221" sldId="662"/>
            <ac:spMk id="10" creationId="{A4D51050-2CCD-5127-222C-9DA382EA608D}"/>
          </ac:spMkLst>
        </pc:spChg>
      </pc:sldChg>
      <pc:sldChg chg="modSp mod">
        <pc:chgData name="Walker, Emma" userId="78042fed-3b5b-41c2-b1a5-1fe470dc51b0" providerId="ADAL" clId="{B0312409-600D-44FC-8B3E-716C4CEBA807}" dt="2024-12-20T14:27:51.171" v="158" actId="20577"/>
        <pc:sldMkLst>
          <pc:docMk/>
          <pc:sldMk cId="3065760421" sldId="664"/>
        </pc:sldMkLst>
        <pc:spChg chg="mod">
          <ac:chgData name="Walker, Emma" userId="78042fed-3b5b-41c2-b1a5-1fe470dc51b0" providerId="ADAL" clId="{B0312409-600D-44FC-8B3E-716C4CEBA807}" dt="2024-12-20T14:27:51.171" v="158" actId="20577"/>
          <ac:spMkLst>
            <pc:docMk/>
            <pc:sldMk cId="3065760421" sldId="664"/>
            <ac:spMk id="7" creationId="{58F73DDF-9A24-81BA-B0E6-DD6DD882184F}"/>
          </ac:spMkLst>
        </pc:spChg>
      </pc:sldChg>
      <pc:sldChg chg="modSp mod modNotesTx">
        <pc:chgData name="Walker, Emma" userId="78042fed-3b5b-41c2-b1a5-1fe470dc51b0" providerId="ADAL" clId="{B0312409-600D-44FC-8B3E-716C4CEBA807}" dt="2024-12-20T14:10:27.362" v="18" actId="20577"/>
        <pc:sldMkLst>
          <pc:docMk/>
          <pc:sldMk cId="1769100264" sldId="686"/>
        </pc:sldMkLst>
      </pc:sldChg>
      <pc:sldChg chg="modSp mod modNotesTx">
        <pc:chgData name="Walker, Emma" userId="78042fed-3b5b-41c2-b1a5-1fe470dc51b0" providerId="ADAL" clId="{B0312409-600D-44FC-8B3E-716C4CEBA807}" dt="2024-12-20T14:12:39.122" v="145" actId="20577"/>
        <pc:sldMkLst>
          <pc:docMk/>
          <pc:sldMk cId="209402510" sldId="690"/>
        </pc:sldMkLst>
        <pc:spChg chg="mod">
          <ac:chgData name="Walker, Emma" userId="78042fed-3b5b-41c2-b1a5-1fe470dc51b0" providerId="ADAL" clId="{B0312409-600D-44FC-8B3E-716C4CEBA807}" dt="2024-12-20T14:10:59.249" v="34" actId="13926"/>
          <ac:spMkLst>
            <pc:docMk/>
            <pc:sldMk cId="209402510" sldId="690"/>
            <ac:spMk id="2" creationId="{143D4D84-FA81-CD7C-C197-D507940CD5D5}"/>
          </ac:spMkLst>
        </pc:spChg>
        <pc:spChg chg="mod">
          <ac:chgData name="Walker, Emma" userId="78042fed-3b5b-41c2-b1a5-1fe470dc51b0" providerId="ADAL" clId="{B0312409-600D-44FC-8B3E-716C4CEBA807}" dt="2024-12-20T14:10:51.659" v="33" actId="13926"/>
          <ac:spMkLst>
            <pc:docMk/>
            <pc:sldMk cId="209402510" sldId="690"/>
            <ac:spMk id="3" creationId="{50E0A811-C15A-1FB9-0B5F-83C3B51C010A}"/>
          </ac:spMkLst>
        </pc:spChg>
        <pc:spChg chg="mod">
          <ac:chgData name="Walker, Emma" userId="78042fed-3b5b-41c2-b1a5-1fe470dc51b0" providerId="ADAL" clId="{B0312409-600D-44FC-8B3E-716C4CEBA807}" dt="2024-12-20T14:11:12.150" v="37" actId="13926"/>
          <ac:spMkLst>
            <pc:docMk/>
            <pc:sldMk cId="209402510" sldId="690"/>
            <ac:spMk id="4" creationId="{554FA509-4B55-FBFA-D6D4-DEDE7FE30BFF}"/>
          </ac:spMkLst>
        </pc:spChg>
        <pc:spChg chg="mod">
          <ac:chgData name="Walker, Emma" userId="78042fed-3b5b-41c2-b1a5-1fe470dc51b0" providerId="ADAL" clId="{B0312409-600D-44FC-8B3E-716C4CEBA807}" dt="2024-12-20T14:11:21.925" v="46" actId="20577"/>
          <ac:spMkLst>
            <pc:docMk/>
            <pc:sldMk cId="209402510" sldId="690"/>
            <ac:spMk id="5" creationId="{103E2503-E277-0C5C-D869-D8DC387025CF}"/>
          </ac:spMkLst>
        </pc:spChg>
        <pc:spChg chg="mod">
          <ac:chgData name="Walker, Emma" userId="78042fed-3b5b-41c2-b1a5-1fe470dc51b0" providerId="ADAL" clId="{B0312409-600D-44FC-8B3E-716C4CEBA807}" dt="2024-12-20T14:11:31.499" v="54" actId="20577"/>
          <ac:spMkLst>
            <pc:docMk/>
            <pc:sldMk cId="209402510" sldId="690"/>
            <ac:spMk id="6" creationId="{CED0E2F5-A8F0-686C-B5EF-CDBE63007415}"/>
          </ac:spMkLst>
        </pc:spChg>
        <pc:spChg chg="mod">
          <ac:chgData name="Walker, Emma" userId="78042fed-3b5b-41c2-b1a5-1fe470dc51b0" providerId="ADAL" clId="{B0312409-600D-44FC-8B3E-716C4CEBA807}" dt="2024-12-20T14:11:41.871" v="62" actId="20577"/>
          <ac:spMkLst>
            <pc:docMk/>
            <pc:sldMk cId="209402510" sldId="690"/>
            <ac:spMk id="7" creationId="{753653A3-662F-4EFE-662A-5F755FDEE84F}"/>
          </ac:spMkLst>
        </pc:spChg>
      </pc:sldChg>
      <pc:sldChg chg="modSp mod">
        <pc:chgData name="Walker, Emma" userId="78042fed-3b5b-41c2-b1a5-1fe470dc51b0" providerId="ADAL" clId="{B0312409-600D-44FC-8B3E-716C4CEBA807}" dt="2024-12-20T14:38:20.476" v="164" actId="207"/>
        <pc:sldMkLst>
          <pc:docMk/>
          <pc:sldMk cId="872019544" sldId="691"/>
        </pc:sldMkLst>
        <pc:spChg chg="mod">
          <ac:chgData name="Walker, Emma" userId="78042fed-3b5b-41c2-b1a5-1fe470dc51b0" providerId="ADAL" clId="{B0312409-600D-44FC-8B3E-716C4CEBA807}" dt="2024-12-20T14:16:45.333" v="148" actId="13926"/>
          <ac:spMkLst>
            <pc:docMk/>
            <pc:sldMk cId="872019544" sldId="691"/>
            <ac:spMk id="7" creationId="{E9DA7773-D6B7-FE77-F5C8-251BBA33BF57}"/>
          </ac:spMkLst>
        </pc:spChg>
        <pc:graphicFrameChg chg="mod modGraphic">
          <ac:chgData name="Walker, Emma" userId="78042fed-3b5b-41c2-b1a5-1fe470dc51b0" providerId="ADAL" clId="{B0312409-600D-44FC-8B3E-716C4CEBA807}" dt="2024-12-20T14:38:03.489" v="160"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B0312409-600D-44FC-8B3E-716C4CEBA807}" dt="2024-12-20T14:38:12.167" v="162"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B0312409-600D-44FC-8B3E-716C4CEBA807}" dt="2024-12-20T14:38:20.476" v="164" actId="207"/>
          <ac:graphicFrameMkLst>
            <pc:docMk/>
            <pc:sldMk cId="872019544" sldId="691"/>
            <ac:graphicFrameMk id="8" creationId="{E75B49BC-BCDB-3CD6-BD2D-B538722AD536}"/>
          </ac:graphicFrameMkLst>
        </pc:graphicFrameChg>
      </pc:sldChg>
      <pc:sldChg chg="del">
        <pc:chgData name="Walker, Emma" userId="78042fed-3b5b-41c2-b1a5-1fe470dc51b0" providerId="ADAL" clId="{B0312409-600D-44FC-8B3E-716C4CEBA807}" dt="2024-12-20T14:17:34.553" v="155" actId="47"/>
        <pc:sldMkLst>
          <pc:docMk/>
          <pc:sldMk cId="3726198657" sldId="701"/>
        </pc:sldMkLst>
      </pc:sldChg>
      <pc:sldChg chg="modNotesTx">
        <pc:chgData name="Walker, Emma" userId="78042fed-3b5b-41c2-b1a5-1fe470dc51b0" providerId="ADAL" clId="{B0312409-600D-44FC-8B3E-716C4CEBA807}" dt="2024-12-20T14:17:38.071" v="156"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Twyerould, Georgia" userId="c5f12d84-a565-49cc-a09e-264d14d764cd" providerId="ADAL" clId="{911563C6-307B-490B-A470-4730CB295E29}"/>
    <pc:docChg chg="modSld">
      <pc:chgData name="Twyerould, Georgia" userId="c5f12d84-a565-49cc-a09e-264d14d764cd" providerId="ADAL" clId="{911563C6-307B-490B-A470-4730CB295E29}" dt="2025-02-21T16:16:45.059" v="13" actId="1035"/>
      <pc:docMkLst>
        <pc:docMk/>
      </pc:docMkLst>
      <pc:sldChg chg="modSp mod">
        <pc:chgData name="Twyerould, Georgia" userId="c5f12d84-a565-49cc-a09e-264d14d764cd" providerId="ADAL" clId="{911563C6-307B-490B-A470-4730CB295E29}" dt="2025-02-21T16:16:45.059" v="13" actId="1035"/>
        <pc:sldMkLst>
          <pc:docMk/>
          <pc:sldMk cId="872019544" sldId="691"/>
        </pc:sldMkLst>
        <pc:spChg chg="mod">
          <ac:chgData name="Twyerould, Georgia" userId="c5f12d84-a565-49cc-a09e-264d14d764cd" providerId="ADAL" clId="{911563C6-307B-490B-A470-4730CB295E29}" dt="2025-02-21T16:16:45.059" v="13" actId="1035"/>
          <ac:spMkLst>
            <pc:docMk/>
            <pc:sldMk cId="872019544" sldId="691"/>
            <ac:spMk id="4" creationId="{03BC456D-84A7-E1E9-F065-CE38D243CD67}"/>
          </ac:spMkLst>
        </pc:spChg>
      </pc:sldChg>
      <pc:sldChg chg="modNotesTx">
        <pc:chgData name="Twyerould, Georgia" userId="c5f12d84-a565-49cc-a09e-264d14d764cd" providerId="ADAL" clId="{911563C6-307B-490B-A470-4730CB295E29}" dt="2025-02-21T16:16:30.369" v="7" actId="20577"/>
        <pc:sldMkLst>
          <pc:docMk/>
          <pc:sldMk cId="4225486063" sldId="708"/>
        </pc:sldMkLst>
      </pc:sldChg>
      <pc:sldChg chg="modNotesTx">
        <pc:chgData name="Twyerould, Georgia" userId="c5f12d84-a565-49cc-a09e-264d14d764cd" providerId="ADAL" clId="{911563C6-307B-490B-A470-4730CB295E29}" dt="2025-02-21T16:16:35.471" v="8" actId="20577"/>
        <pc:sldMkLst>
          <pc:docMk/>
          <pc:sldMk cId="3767449395" sldId="710"/>
        </pc:sldMkLst>
      </pc:sldChg>
    </pc:docChg>
  </pc:docChgLst>
  <pc:docChgLst>
    <pc:chgData name="Elsell, Adam" userId="4b5b85db-77c1-44c9-a8d6-e10bf1cb52c2" providerId="ADAL" clId="{76E014F8-5C30-42BB-9542-828BC7BE3C18}"/>
    <pc:docChg chg="custSel addSld delSld modSld modMainMaster">
      <pc:chgData name="Elsell, Adam" userId="4b5b85db-77c1-44c9-a8d6-e10bf1cb52c2" providerId="ADAL" clId="{76E014F8-5C30-42BB-9542-828BC7BE3C18}" dt="2025-02-18T18:00:41.088" v="40" actId="47"/>
      <pc:docMkLst>
        <pc:docMk/>
      </pc:docMkLst>
      <pc:sldChg chg="addSp delSp modSp mod">
        <pc:chgData name="Elsell, Adam" userId="4b5b85db-77c1-44c9-a8d6-e10bf1cb52c2" providerId="ADAL" clId="{76E014F8-5C30-42BB-9542-828BC7BE3C18}" dt="2025-02-18T17:58:26.757" v="9"/>
        <pc:sldMkLst>
          <pc:docMk/>
          <pc:sldMk cId="1012904221" sldId="662"/>
        </pc:sldMkLst>
        <pc:spChg chg="add mod">
          <ac:chgData name="Elsell, Adam" userId="4b5b85db-77c1-44c9-a8d6-e10bf1cb52c2" providerId="ADAL" clId="{76E014F8-5C30-42BB-9542-828BC7BE3C18}" dt="2025-02-18T17:58:21.935" v="8"/>
          <ac:spMkLst>
            <pc:docMk/>
            <pc:sldMk cId="1012904221" sldId="662"/>
            <ac:spMk id="3" creationId="{BD6C863E-A466-2958-123E-E6306BA3186B}"/>
          </ac:spMkLst>
        </pc:spChg>
        <pc:spChg chg="add mod">
          <ac:chgData name="Elsell, Adam" userId="4b5b85db-77c1-44c9-a8d6-e10bf1cb52c2" providerId="ADAL" clId="{76E014F8-5C30-42BB-9542-828BC7BE3C18}" dt="2025-02-18T17:58:21.935" v="8"/>
          <ac:spMkLst>
            <pc:docMk/>
            <pc:sldMk cId="1012904221" sldId="662"/>
            <ac:spMk id="8" creationId="{40F2D8D7-738A-FDF1-D382-E89E58C84D11}"/>
          </ac:spMkLst>
        </pc:spChg>
        <pc:spChg chg="add mod">
          <ac:chgData name="Elsell, Adam" userId="4b5b85db-77c1-44c9-a8d6-e10bf1cb52c2" providerId="ADAL" clId="{76E014F8-5C30-42BB-9542-828BC7BE3C18}" dt="2025-02-18T17:58:21.935" v="8"/>
          <ac:spMkLst>
            <pc:docMk/>
            <pc:sldMk cId="1012904221" sldId="662"/>
            <ac:spMk id="12" creationId="{3666688C-8EEC-B6CB-1F24-670AD66D7878}"/>
          </ac:spMkLst>
        </pc:spChg>
        <pc:picChg chg="add mod">
          <ac:chgData name="Elsell, Adam" userId="4b5b85db-77c1-44c9-a8d6-e10bf1cb52c2" providerId="ADAL" clId="{76E014F8-5C30-42BB-9542-828BC7BE3C18}" dt="2025-02-18T17:58:26.757" v="9"/>
          <ac:picMkLst>
            <pc:docMk/>
            <pc:sldMk cId="1012904221" sldId="662"/>
            <ac:picMk id="15" creationId="{DB30BAEA-87AA-A750-593F-2668AC8B2749}"/>
          </ac:picMkLst>
        </pc:picChg>
      </pc:sldChg>
      <pc:sldChg chg="addSp delSp modSp mod">
        <pc:chgData name="Elsell, Adam" userId="4b5b85db-77c1-44c9-a8d6-e10bf1cb52c2" providerId="ADAL" clId="{76E014F8-5C30-42BB-9542-828BC7BE3C18}" dt="2025-02-18T17:58:52.991" v="15"/>
        <pc:sldMkLst>
          <pc:docMk/>
          <pc:sldMk cId="3065760421" sldId="664"/>
        </pc:sldMkLst>
        <pc:spChg chg="add mod">
          <ac:chgData name="Elsell, Adam" userId="4b5b85db-77c1-44c9-a8d6-e10bf1cb52c2" providerId="ADAL" clId="{76E014F8-5C30-42BB-9542-828BC7BE3C18}" dt="2025-02-18T17:58:40.386" v="14"/>
          <ac:spMkLst>
            <pc:docMk/>
            <pc:sldMk cId="3065760421" sldId="664"/>
            <ac:spMk id="2" creationId="{2F81FEC7-343E-E37D-2EB2-175B99C70606}"/>
          </ac:spMkLst>
        </pc:spChg>
        <pc:spChg chg="add mod">
          <ac:chgData name="Elsell, Adam" userId="4b5b85db-77c1-44c9-a8d6-e10bf1cb52c2" providerId="ADAL" clId="{76E014F8-5C30-42BB-9542-828BC7BE3C18}" dt="2025-02-18T17:58:40.386" v="14"/>
          <ac:spMkLst>
            <pc:docMk/>
            <pc:sldMk cId="3065760421" sldId="664"/>
            <ac:spMk id="6" creationId="{1CC8A159-6201-A27B-E656-22C9B2880F24}"/>
          </ac:spMkLst>
        </pc:spChg>
        <pc:spChg chg="add mod">
          <ac:chgData name="Elsell, Adam" userId="4b5b85db-77c1-44c9-a8d6-e10bf1cb52c2" providerId="ADAL" clId="{76E014F8-5C30-42BB-9542-828BC7BE3C18}" dt="2025-02-18T17:58:40.386" v="14"/>
          <ac:spMkLst>
            <pc:docMk/>
            <pc:sldMk cId="3065760421" sldId="664"/>
            <ac:spMk id="17" creationId="{3800E1CD-6EA9-7CE0-3898-EE6C2EA18DEE}"/>
          </ac:spMkLst>
        </pc:spChg>
        <pc:spChg chg="add mod">
          <ac:chgData name="Elsell, Adam" userId="4b5b85db-77c1-44c9-a8d6-e10bf1cb52c2" providerId="ADAL" clId="{76E014F8-5C30-42BB-9542-828BC7BE3C18}" dt="2025-02-18T17:58:52.991" v="15"/>
          <ac:spMkLst>
            <pc:docMk/>
            <pc:sldMk cId="3065760421" sldId="664"/>
            <ac:spMk id="21" creationId="{86D17C07-62DC-0122-2EE2-D5E984089146}"/>
          </ac:spMkLst>
        </pc:spChg>
        <pc:spChg chg="add mod">
          <ac:chgData name="Elsell, Adam" userId="4b5b85db-77c1-44c9-a8d6-e10bf1cb52c2" providerId="ADAL" clId="{76E014F8-5C30-42BB-9542-828BC7BE3C18}" dt="2025-02-18T17:58:52.991" v="15"/>
          <ac:spMkLst>
            <pc:docMk/>
            <pc:sldMk cId="3065760421" sldId="664"/>
            <ac:spMk id="22" creationId="{5A2F257C-B392-FF32-69D9-086908BD6B30}"/>
          </ac:spMkLst>
        </pc:spChg>
        <pc:spChg chg="add mod">
          <ac:chgData name="Elsell, Adam" userId="4b5b85db-77c1-44c9-a8d6-e10bf1cb52c2" providerId="ADAL" clId="{76E014F8-5C30-42BB-9542-828BC7BE3C18}" dt="2025-02-18T17:58:52.991" v="15"/>
          <ac:spMkLst>
            <pc:docMk/>
            <pc:sldMk cId="3065760421" sldId="664"/>
            <ac:spMk id="23" creationId="{7F1E6A77-E5AF-C988-1CBE-2375D7281F1C}"/>
          </ac:spMkLst>
        </pc:spChg>
        <pc:picChg chg="add mod">
          <ac:chgData name="Elsell, Adam" userId="4b5b85db-77c1-44c9-a8d6-e10bf1cb52c2" providerId="ADAL" clId="{76E014F8-5C30-42BB-9542-828BC7BE3C18}" dt="2025-02-18T17:58:52.991" v="15"/>
          <ac:picMkLst>
            <pc:docMk/>
            <pc:sldMk cId="3065760421" sldId="664"/>
            <ac:picMk id="20" creationId="{12332649-9A27-6BBD-B165-7C1DAB21E980}"/>
          </ac:picMkLst>
        </pc:picChg>
      </pc:sldChg>
      <pc:sldChg chg="del">
        <pc:chgData name="Elsell, Adam" userId="4b5b85db-77c1-44c9-a8d6-e10bf1cb52c2" providerId="ADAL" clId="{76E014F8-5C30-42BB-9542-828BC7BE3C18}" dt="2025-02-18T17:59:04.768" v="19" actId="47"/>
        <pc:sldMkLst>
          <pc:docMk/>
          <pc:sldMk cId="2445466799" sldId="670"/>
        </pc:sldMkLst>
      </pc:sldChg>
      <pc:sldChg chg="del">
        <pc:chgData name="Elsell, Adam" userId="4b5b85db-77c1-44c9-a8d6-e10bf1cb52c2" providerId="ADAL" clId="{76E014F8-5C30-42BB-9542-828BC7BE3C18}" dt="2025-02-18T17:59:04.369" v="18" actId="47"/>
        <pc:sldMkLst>
          <pc:docMk/>
          <pc:sldMk cId="2277401543" sldId="672"/>
        </pc:sldMkLst>
      </pc:sldChg>
      <pc:sldChg chg="del">
        <pc:chgData name="Elsell, Adam" userId="4b5b85db-77c1-44c9-a8d6-e10bf1cb52c2" providerId="ADAL" clId="{76E014F8-5C30-42BB-9542-828BC7BE3C18}" dt="2025-02-18T17:59:05.200" v="20" actId="47"/>
        <pc:sldMkLst>
          <pc:docMk/>
          <pc:sldMk cId="2813025953" sldId="674"/>
        </pc:sldMkLst>
      </pc:sldChg>
      <pc:sldChg chg="del">
        <pc:chgData name="Elsell, Adam" userId="4b5b85db-77c1-44c9-a8d6-e10bf1cb52c2" providerId="ADAL" clId="{76E014F8-5C30-42BB-9542-828BC7BE3C18}" dt="2025-02-18T17:59:05.886" v="21" actId="47"/>
        <pc:sldMkLst>
          <pc:docMk/>
          <pc:sldMk cId="2743037187" sldId="682"/>
        </pc:sldMkLst>
      </pc:sldChg>
      <pc:sldChg chg="del">
        <pc:chgData name="Elsell, Adam" userId="4b5b85db-77c1-44c9-a8d6-e10bf1cb52c2" providerId="ADAL" clId="{76E014F8-5C30-42BB-9542-828BC7BE3C18}" dt="2025-02-18T17:59:06.298" v="22" actId="47"/>
        <pc:sldMkLst>
          <pc:docMk/>
          <pc:sldMk cId="4090305741" sldId="684"/>
        </pc:sldMkLst>
      </pc:sldChg>
      <pc:sldChg chg="del">
        <pc:chgData name="Elsell, Adam" userId="4b5b85db-77c1-44c9-a8d6-e10bf1cb52c2" providerId="ADAL" clId="{76E014F8-5C30-42BB-9542-828BC7BE3C18}" dt="2025-02-18T17:59:04" v="17" actId="47"/>
        <pc:sldMkLst>
          <pc:docMk/>
          <pc:sldMk cId="1639671693" sldId="685"/>
        </pc:sldMkLst>
      </pc:sldChg>
      <pc:sldChg chg="del">
        <pc:chgData name="Elsell, Adam" userId="4b5b85db-77c1-44c9-a8d6-e10bf1cb52c2" providerId="ADAL" clId="{76E014F8-5C30-42BB-9542-828BC7BE3C18}" dt="2025-02-18T17:59:55.919" v="26" actId="47"/>
        <pc:sldMkLst>
          <pc:docMk/>
          <pc:sldMk cId="1769100264" sldId="686"/>
        </pc:sldMkLst>
      </pc:sldChg>
      <pc:sldChg chg="addSp delSp modSp mod">
        <pc:chgData name="Elsell, Adam" userId="4b5b85db-77c1-44c9-a8d6-e10bf1cb52c2" providerId="ADAL" clId="{76E014F8-5C30-42BB-9542-828BC7BE3C18}" dt="2025-02-18T18:00:14.965" v="32" actId="167"/>
        <pc:sldMkLst>
          <pc:docMk/>
          <pc:sldMk cId="209402510" sldId="690"/>
        </pc:sldMkLst>
        <pc:spChg chg="add mod ord">
          <ac:chgData name="Elsell, Adam" userId="4b5b85db-77c1-44c9-a8d6-e10bf1cb52c2" providerId="ADAL" clId="{76E014F8-5C30-42BB-9542-828BC7BE3C18}" dt="2025-02-18T18:00:12.898" v="31" actId="167"/>
          <ac:spMkLst>
            <pc:docMk/>
            <pc:sldMk cId="209402510" sldId="690"/>
            <ac:spMk id="8" creationId="{D658FAC7-4789-A505-F589-80C475C180F6}"/>
          </ac:spMkLst>
        </pc:spChg>
        <pc:spChg chg="mod">
          <ac:chgData name="Elsell, Adam" userId="4b5b85db-77c1-44c9-a8d6-e10bf1cb52c2" providerId="ADAL" clId="{76E014F8-5C30-42BB-9542-828BC7BE3C18}" dt="2025-02-18T18:00:10.765" v="30"/>
          <ac:spMkLst>
            <pc:docMk/>
            <pc:sldMk cId="209402510" sldId="690"/>
            <ac:spMk id="11" creationId="{93C11109-38B0-B217-4A2C-8E0C023EA853}"/>
          </ac:spMkLst>
        </pc:spChg>
        <pc:spChg chg="mod">
          <ac:chgData name="Elsell, Adam" userId="4b5b85db-77c1-44c9-a8d6-e10bf1cb52c2" providerId="ADAL" clId="{76E014F8-5C30-42BB-9542-828BC7BE3C18}" dt="2025-02-18T18:00:10.765" v="30"/>
          <ac:spMkLst>
            <pc:docMk/>
            <pc:sldMk cId="209402510" sldId="690"/>
            <ac:spMk id="12" creationId="{2DBAA299-DB34-2ABC-03A9-111AC7573251}"/>
          </ac:spMkLst>
        </pc:spChg>
        <pc:spChg chg="mod">
          <ac:chgData name="Elsell, Adam" userId="4b5b85db-77c1-44c9-a8d6-e10bf1cb52c2" providerId="ADAL" clId="{76E014F8-5C30-42BB-9542-828BC7BE3C18}" dt="2025-02-18T18:00:10.765" v="30"/>
          <ac:spMkLst>
            <pc:docMk/>
            <pc:sldMk cId="209402510" sldId="690"/>
            <ac:spMk id="13" creationId="{C77DBDEF-0922-1C25-1C86-33CA9538A331}"/>
          </ac:spMkLst>
        </pc:spChg>
        <pc:grpChg chg="add mod ord">
          <ac:chgData name="Elsell, Adam" userId="4b5b85db-77c1-44c9-a8d6-e10bf1cb52c2" providerId="ADAL" clId="{76E014F8-5C30-42BB-9542-828BC7BE3C18}" dt="2025-02-18T18:00:12.898" v="31" actId="167"/>
          <ac:grpSpMkLst>
            <pc:docMk/>
            <pc:sldMk cId="209402510" sldId="690"/>
            <ac:grpSpMk id="10" creationId="{5B38BA65-294F-4815-5454-C5BC8CC240FC}"/>
          </ac:grpSpMkLst>
        </pc:grpChg>
        <pc:picChg chg="ord">
          <ac:chgData name="Elsell, Adam" userId="4b5b85db-77c1-44c9-a8d6-e10bf1cb52c2" providerId="ADAL" clId="{76E014F8-5C30-42BB-9542-828BC7BE3C18}" dt="2025-02-18T18:00:14.965" v="32" actId="167"/>
          <ac:picMkLst>
            <pc:docMk/>
            <pc:sldMk cId="209402510" sldId="690"/>
            <ac:picMk id="9" creationId="{545E5D65-3AE7-A021-A54D-3C46D1D5C054}"/>
          </ac:picMkLst>
        </pc:picChg>
        <pc:picChg chg="mod">
          <ac:chgData name="Elsell, Adam" userId="4b5b85db-77c1-44c9-a8d6-e10bf1cb52c2" providerId="ADAL" clId="{76E014F8-5C30-42BB-9542-828BC7BE3C18}" dt="2025-02-18T18:00:10.765" v="30"/>
          <ac:picMkLst>
            <pc:docMk/>
            <pc:sldMk cId="209402510" sldId="690"/>
            <ac:picMk id="14" creationId="{FA6B1B1B-E1B3-EF8B-ACD3-8F6B265B475B}"/>
          </ac:picMkLst>
        </pc:picChg>
      </pc:sldChg>
      <pc:sldChg chg="addSp delSp modSp mod">
        <pc:chgData name="Elsell, Adam" userId="4b5b85db-77c1-44c9-a8d6-e10bf1cb52c2" providerId="ADAL" clId="{76E014F8-5C30-42BB-9542-828BC7BE3C18}" dt="2025-02-18T18:00:23.239" v="33"/>
        <pc:sldMkLst>
          <pc:docMk/>
          <pc:sldMk cId="872019544" sldId="691"/>
        </pc:sldMkLst>
        <pc:spChg chg="add mod">
          <ac:chgData name="Elsell, Adam" userId="4b5b85db-77c1-44c9-a8d6-e10bf1cb52c2" providerId="ADAL" clId="{76E014F8-5C30-42BB-9542-828BC7BE3C18}" dt="2025-02-18T18:00:23.239" v="33"/>
          <ac:spMkLst>
            <pc:docMk/>
            <pc:sldMk cId="872019544" sldId="691"/>
            <ac:spMk id="11" creationId="{4839B2DF-A124-5976-567F-849D80824DEC}"/>
          </ac:spMkLst>
        </pc:spChg>
        <pc:spChg chg="mod">
          <ac:chgData name="Elsell, Adam" userId="4b5b85db-77c1-44c9-a8d6-e10bf1cb52c2" providerId="ADAL" clId="{76E014F8-5C30-42BB-9542-828BC7BE3C18}" dt="2025-02-18T18:00:23.239" v="33"/>
          <ac:spMkLst>
            <pc:docMk/>
            <pc:sldMk cId="872019544" sldId="691"/>
            <ac:spMk id="14" creationId="{F456E246-B382-0FD7-AE23-6C4590EB3552}"/>
          </ac:spMkLst>
        </pc:spChg>
        <pc:spChg chg="mod">
          <ac:chgData name="Elsell, Adam" userId="4b5b85db-77c1-44c9-a8d6-e10bf1cb52c2" providerId="ADAL" clId="{76E014F8-5C30-42BB-9542-828BC7BE3C18}" dt="2025-02-18T18:00:23.239" v="33"/>
          <ac:spMkLst>
            <pc:docMk/>
            <pc:sldMk cId="872019544" sldId="691"/>
            <ac:spMk id="21" creationId="{97CFE561-E090-3974-1C93-38D5FE79DF0A}"/>
          </ac:spMkLst>
        </pc:spChg>
        <pc:spChg chg="mod">
          <ac:chgData name="Elsell, Adam" userId="4b5b85db-77c1-44c9-a8d6-e10bf1cb52c2" providerId="ADAL" clId="{76E014F8-5C30-42BB-9542-828BC7BE3C18}" dt="2025-02-18T18:00:23.239" v="33"/>
          <ac:spMkLst>
            <pc:docMk/>
            <pc:sldMk cId="872019544" sldId="691"/>
            <ac:spMk id="22" creationId="{CB69E1B6-06B0-9F32-4672-55B55A35AF0C}"/>
          </ac:spMkLst>
        </pc:spChg>
        <pc:grpChg chg="add mod">
          <ac:chgData name="Elsell, Adam" userId="4b5b85db-77c1-44c9-a8d6-e10bf1cb52c2" providerId="ADAL" clId="{76E014F8-5C30-42BB-9542-828BC7BE3C18}" dt="2025-02-18T18:00:23.239" v="33"/>
          <ac:grpSpMkLst>
            <pc:docMk/>
            <pc:sldMk cId="872019544" sldId="691"/>
            <ac:grpSpMk id="12" creationId="{03E1A664-1368-3A26-CF43-111C0B69B663}"/>
          </ac:grpSpMkLst>
        </pc:grpChg>
        <pc:picChg chg="mod">
          <ac:chgData name="Elsell, Adam" userId="4b5b85db-77c1-44c9-a8d6-e10bf1cb52c2" providerId="ADAL" clId="{76E014F8-5C30-42BB-9542-828BC7BE3C18}" dt="2025-02-18T18:00:23.239" v="33"/>
          <ac:picMkLst>
            <pc:docMk/>
            <pc:sldMk cId="872019544" sldId="691"/>
            <ac:picMk id="13" creationId="{A505C01D-F0C5-410A-8E4B-3316994696D4}"/>
          </ac:picMkLst>
        </pc:picChg>
      </pc:sldChg>
      <pc:sldChg chg="del">
        <pc:chgData name="Elsell, Adam" userId="4b5b85db-77c1-44c9-a8d6-e10bf1cb52c2" providerId="ADAL" clId="{76E014F8-5C30-42BB-9542-828BC7BE3C18}" dt="2025-02-18T18:00:35.528" v="35" actId="47"/>
        <pc:sldMkLst>
          <pc:docMk/>
          <pc:sldMk cId="2338130291" sldId="693"/>
        </pc:sldMkLst>
      </pc:sldChg>
      <pc:sldChg chg="del">
        <pc:chgData name="Elsell, Adam" userId="4b5b85db-77c1-44c9-a8d6-e10bf1cb52c2" providerId="ADAL" clId="{76E014F8-5C30-42BB-9542-828BC7BE3C18}" dt="2025-02-18T18:00:36.350" v="36" actId="47"/>
        <pc:sldMkLst>
          <pc:docMk/>
          <pc:sldMk cId="3124409032" sldId="694"/>
        </pc:sldMkLst>
      </pc:sldChg>
      <pc:sldChg chg="del">
        <pc:chgData name="Elsell, Adam" userId="4b5b85db-77c1-44c9-a8d6-e10bf1cb52c2" providerId="ADAL" clId="{76E014F8-5C30-42BB-9542-828BC7BE3C18}" dt="2025-02-18T18:00:37.146" v="37" actId="47"/>
        <pc:sldMkLst>
          <pc:docMk/>
          <pc:sldMk cId="2531652168" sldId="698"/>
        </pc:sldMkLst>
      </pc:sldChg>
      <pc:sldChg chg="del">
        <pc:chgData name="Elsell, Adam" userId="4b5b85db-77c1-44c9-a8d6-e10bf1cb52c2" providerId="ADAL" clId="{76E014F8-5C30-42BB-9542-828BC7BE3C18}" dt="2025-02-18T18:00:39.098" v="38" actId="47"/>
        <pc:sldMkLst>
          <pc:docMk/>
          <pc:sldMk cId="1553210687" sldId="699"/>
        </pc:sldMkLst>
      </pc:sldChg>
      <pc:sldChg chg="add del">
        <pc:chgData name="Elsell, Adam" userId="4b5b85db-77c1-44c9-a8d6-e10bf1cb52c2" providerId="ADAL" clId="{76E014F8-5C30-42BB-9542-828BC7BE3C18}" dt="2025-02-18T18:00:41.088" v="40" actId="47"/>
        <pc:sldMkLst>
          <pc:docMk/>
          <pc:sldMk cId="3726198657" sldId="701"/>
        </pc:sldMkLst>
      </pc:sldChg>
      <pc:sldChg chg="del">
        <pc:chgData name="Elsell, Adam" userId="4b5b85db-77c1-44c9-a8d6-e10bf1cb52c2" providerId="ADAL" clId="{76E014F8-5C30-42BB-9542-828BC7BE3C18}" dt="2025-02-18T18:00:40.294" v="39" actId="47"/>
        <pc:sldMkLst>
          <pc:docMk/>
          <pc:sldMk cId="3401910889" sldId="704"/>
        </pc:sldMkLst>
      </pc:sldChg>
      <pc:sldChg chg="add">
        <pc:chgData name="Elsell, Adam" userId="4b5b85db-77c1-44c9-a8d6-e10bf1cb52c2" providerId="ADAL" clId="{76E014F8-5C30-42BB-9542-828BC7BE3C18}" dt="2025-02-18T17:59:02.051" v="16"/>
        <pc:sldMkLst>
          <pc:docMk/>
          <pc:sldMk cId="1215425403" sldId="705"/>
        </pc:sldMkLst>
      </pc:sldChg>
      <pc:sldChg chg="add">
        <pc:chgData name="Elsell, Adam" userId="4b5b85db-77c1-44c9-a8d6-e10bf1cb52c2" providerId="ADAL" clId="{76E014F8-5C30-42BB-9542-828BC7BE3C18}" dt="2025-02-18T17:59:02.051" v="16"/>
        <pc:sldMkLst>
          <pc:docMk/>
          <pc:sldMk cId="4036809311" sldId="706"/>
        </pc:sldMkLst>
      </pc:sldChg>
      <pc:sldChg chg="add">
        <pc:chgData name="Elsell, Adam" userId="4b5b85db-77c1-44c9-a8d6-e10bf1cb52c2" providerId="ADAL" clId="{76E014F8-5C30-42BB-9542-828BC7BE3C18}" dt="2025-02-18T17:59:02.051" v="16"/>
        <pc:sldMkLst>
          <pc:docMk/>
          <pc:sldMk cId="4109717898" sldId="707"/>
        </pc:sldMkLst>
      </pc:sldChg>
      <pc:sldChg chg="add">
        <pc:chgData name="Elsell, Adam" userId="4b5b85db-77c1-44c9-a8d6-e10bf1cb52c2" providerId="ADAL" clId="{76E014F8-5C30-42BB-9542-828BC7BE3C18}" dt="2025-02-18T17:59:02.051" v="16"/>
        <pc:sldMkLst>
          <pc:docMk/>
          <pc:sldMk cId="4225486063" sldId="708"/>
        </pc:sldMkLst>
      </pc:sldChg>
      <pc:sldChg chg="add setBg">
        <pc:chgData name="Elsell, Adam" userId="4b5b85db-77c1-44c9-a8d6-e10bf1cb52c2" providerId="ADAL" clId="{76E014F8-5C30-42BB-9542-828BC7BE3C18}" dt="2025-02-18T17:59:02.051" v="16"/>
        <pc:sldMkLst>
          <pc:docMk/>
          <pc:sldMk cId="36127659" sldId="709"/>
        </pc:sldMkLst>
      </pc:sldChg>
      <pc:sldChg chg="add">
        <pc:chgData name="Elsell, Adam" userId="4b5b85db-77c1-44c9-a8d6-e10bf1cb52c2" providerId="ADAL" clId="{76E014F8-5C30-42BB-9542-828BC7BE3C18}" dt="2025-02-18T17:59:02.051" v="16"/>
        <pc:sldMkLst>
          <pc:docMk/>
          <pc:sldMk cId="3767449395" sldId="710"/>
        </pc:sldMkLst>
      </pc:sldChg>
      <pc:sldChg chg="addSp delSp modSp add mod modNotesTx">
        <pc:chgData name="Elsell, Adam" userId="4b5b85db-77c1-44c9-a8d6-e10bf1cb52c2" providerId="ADAL" clId="{76E014F8-5C30-42BB-9542-828BC7BE3C18}" dt="2025-02-18T17:59:53.756" v="25"/>
        <pc:sldMkLst>
          <pc:docMk/>
          <pc:sldMk cId="3632023433" sldId="711"/>
        </pc:sldMkLst>
        <pc:spChg chg="add mod">
          <ac:chgData name="Elsell, Adam" userId="4b5b85db-77c1-44c9-a8d6-e10bf1cb52c2" providerId="ADAL" clId="{76E014F8-5C30-42BB-9542-828BC7BE3C18}" dt="2025-02-18T17:59:14.299" v="24"/>
          <ac:spMkLst>
            <pc:docMk/>
            <pc:sldMk cId="3632023433" sldId="711"/>
            <ac:spMk id="10" creationId="{415B97D3-CFC9-82CD-3B31-C328E69DD520}"/>
          </ac:spMkLst>
        </pc:spChg>
      </pc:sldChg>
      <pc:sldChg chg="add">
        <pc:chgData name="Elsell, Adam" userId="4b5b85db-77c1-44c9-a8d6-e10bf1cb52c2" providerId="ADAL" clId="{76E014F8-5C30-42BB-9542-828BC7BE3C18}" dt="2025-02-18T18:00:33.398" v="34"/>
        <pc:sldMkLst>
          <pc:docMk/>
          <pc:sldMk cId="1313990347" sldId="712"/>
        </pc:sldMkLst>
      </pc:sldChg>
      <pc:sldChg chg="add">
        <pc:chgData name="Elsell, Adam" userId="4b5b85db-77c1-44c9-a8d6-e10bf1cb52c2" providerId="ADAL" clId="{76E014F8-5C30-42BB-9542-828BC7BE3C18}" dt="2025-02-18T18:00:33.398" v="34"/>
        <pc:sldMkLst>
          <pc:docMk/>
          <pc:sldMk cId="2635750779" sldId="713"/>
        </pc:sldMkLst>
      </pc:sldChg>
      <pc:sldChg chg="add">
        <pc:chgData name="Elsell, Adam" userId="4b5b85db-77c1-44c9-a8d6-e10bf1cb52c2" providerId="ADAL" clId="{76E014F8-5C30-42BB-9542-828BC7BE3C18}" dt="2025-02-18T18:00:33.398" v="34"/>
        <pc:sldMkLst>
          <pc:docMk/>
          <pc:sldMk cId="1047835046" sldId="714"/>
        </pc:sldMkLst>
      </pc:sldChg>
      <pc:sldChg chg="add">
        <pc:chgData name="Elsell, Adam" userId="4b5b85db-77c1-44c9-a8d6-e10bf1cb52c2" providerId="ADAL" clId="{76E014F8-5C30-42BB-9542-828BC7BE3C18}" dt="2025-02-18T18:00:33.398" v="34"/>
        <pc:sldMkLst>
          <pc:docMk/>
          <pc:sldMk cId="3578502990" sldId="715"/>
        </pc:sldMkLst>
      </pc:sldChg>
      <pc:sldChg chg="add">
        <pc:chgData name="Elsell, Adam" userId="4b5b85db-77c1-44c9-a8d6-e10bf1cb52c2" providerId="ADAL" clId="{76E014F8-5C30-42BB-9542-828BC7BE3C18}" dt="2025-02-18T18:00:33.398" v="34"/>
        <pc:sldMkLst>
          <pc:docMk/>
          <pc:sldMk cId="539365882" sldId="716"/>
        </pc:sldMkLst>
      </pc:sldChg>
      <pc:sldMasterChg chg="delSp mod">
        <pc:chgData name="Elsell, Adam" userId="4b5b85db-77c1-44c9-a8d6-e10bf1cb52c2" providerId="ADAL" clId="{76E014F8-5C30-42BB-9542-828BC7BE3C18}" dt="2025-02-18T17:58:09.870" v="7" actId="478"/>
        <pc:sldMasterMkLst>
          <pc:docMk/>
          <pc:sldMasterMk cId="1999103461"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b="0" i="0" u="none" dirty="0"/>
              <a:t>Silver West Airport </a:t>
            </a:r>
            <a:r>
              <a:rPr lang="en-US" dirty="0"/>
              <a:t>created 11 jobs earning $459K in payroll, contributed $839K in value added, and generated $1.5M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200" b="0" i="0" u="none" strike="noStrike" dirty="0">
                <a:solidFill>
                  <a:srgbClr val="000000"/>
                </a:solidFill>
                <a:effectLst/>
                <a:latin typeface="Aptos Narrow" panose="020B0004020202020204" pitchFamily="34" charset="0"/>
              </a:rPr>
              <a:t>Silver West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1524"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8766444"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Silver West Airport (C08)</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BD6C863E-A466-2958-123E-E6306BA3186B}"/>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40F2D8D7-738A-FDF1-D382-E89E58C84D11}"/>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3666688C-8EEC-B6CB-1F24-670AD66D7878}"/>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DB30BAEA-87AA-A750-593F-2668AC8B2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D658FAC7-4789-A505-F589-80C475C180F6}"/>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5B38BA65-294F-4815-5454-C5BC8CC240FC}"/>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93C11109-38B0-B217-4A2C-8E0C023EA853}"/>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DBAA299-DB34-2ABC-03A9-111AC7573251}"/>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C77DBDEF-0922-1C25-1C86-33CA9538A33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FA6B1B1B-E1B3-EF8B-ACD3-8F6B265B47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1477328"/>
          </a:xfrm>
        </p:spPr>
        <p:txBody>
          <a:bodyPr/>
          <a:lstStyle/>
          <a:p>
            <a:r>
              <a:rPr lang="en-US" sz="3600" dirty="0">
                <a:solidFill>
                  <a:schemeClr val="bg1"/>
                </a:solidFill>
              </a:rPr>
              <a:t>Silver West Airport </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C08.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11</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100687"/>
            <a:ext cx="3125081" cy="861774"/>
          </a:xfrm>
          <a:prstGeom prst="rect">
            <a:avLst/>
          </a:prstGeom>
          <a:noFill/>
        </p:spPr>
        <p:txBody>
          <a:bodyPr wrap="square">
            <a:spAutoFit/>
          </a:bodyPr>
          <a:lstStyle/>
          <a:p>
            <a:pPr algn="ctr"/>
            <a:r>
              <a:rPr lang="en-US" sz="3200" b="1" dirty="0">
                <a:solidFill>
                  <a:schemeClr val="tx2"/>
                </a:solidFill>
              </a:rPr>
              <a:t>$459K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$839K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$1.5M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4743"/>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Silver West Airport (C08)</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258135136"/>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7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$171,000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$672,000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$484,000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827673911"/>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042275062"/>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10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$425,000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$777,000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$1,423,000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11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$839,000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$1,527,000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4839B2DF-A124-5976-567F-849D80824DE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03E1A664-1368-3A26-CF43-111C0B69B663}"/>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A505C01D-F0C5-410A-8E4B-331699469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F456E246-B382-0FD7-AE23-6C4590EB3552}"/>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7CFE561-E090-3974-1C93-38D5FE79DF0A}"/>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CB69E1B6-06B0-9F32-4672-55B55A35AF0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313990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635750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04783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57850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53936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651268"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Silver West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2F81FEC7-343E-E37D-2EB2-175B99C70606}"/>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1CC8A159-6201-A27B-E656-22C9B2880F24}"/>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3800E1CD-6EA9-7CE0-3898-EE6C2EA18DEE}"/>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12332649-9A27-6BBD-B165-7C1DAB21E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86D17C07-62DC-0122-2EE2-D5E984089146}"/>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5A2F257C-B392-FF32-69D9-086908BD6B3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7F1E6A77-E5AF-C988-1CBE-2375D7281F1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215425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4036809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10971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422548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612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76744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415B97D3-CFC9-82CD-3B31-C328E69DD520}"/>
              </a:ext>
            </a:extLst>
          </p:cNvPr>
          <p:cNvSpPr txBox="1">
            <a:spLocks/>
          </p:cNvSpPr>
          <p:nvPr/>
        </p:nvSpPr>
        <p:spPr>
          <a:xfrm>
            <a:off x="1425850" y="3180263"/>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Silver West Airport (C08)</a:t>
            </a:r>
          </a:p>
          <a:p>
            <a:endParaRPr lang="en-US" dirty="0">
              <a:solidFill>
                <a:schemeClr val="bg1"/>
              </a:solidFill>
              <a:highlight>
                <a:srgbClr val="FF00FF"/>
              </a:highlight>
            </a:endParaRPr>
          </a:p>
        </p:txBody>
      </p:sp>
    </p:spTree>
    <p:extLst>
      <p:ext uri="{BB962C8B-B14F-4D97-AF65-F5344CB8AC3E}">
        <p14:creationId xmlns:p14="http://schemas.microsoft.com/office/powerpoint/2010/main" val="3632023433"/>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1801</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Silver West Airport  Total Impacts</vt:lpstr>
      <vt:lpstr>Silver West Airport (C08)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Twyerould, Georgia</cp:lastModifiedBy>
  <cp:revision>1</cp:revision>
  <cp:lastPrinted>2020-12-09T17:38:03Z</cp:lastPrinted>
  <dcterms:created xsi:type="dcterms:W3CDTF">2020-11-18T01:53:46Z</dcterms:created>
  <dcterms:modified xsi:type="dcterms:W3CDTF">2025-02-21T16:16:48Z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