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F0"/>
    <a:srgbClr val="00197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72" autoAdjust="0"/>
  </p:normalViewPr>
  <p:slideViewPr>
    <p:cSldViewPr snapToGrid="0">
      <p:cViewPr varScale="1">
        <p:scale>
          <a:sx n="95" d="100"/>
          <a:sy n="95"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Gibson, Thomas" userId="4b42d18a-f5dd-45ad-b5f3-020bdeec964b" providerId="ADAL" clId="{324F8820-E58A-4826-8114-B9C2D5ED211A}"/>
    <pc:docChg chg="modSld">
      <pc:chgData name="Gibson, Thomas" userId="4b42d18a-f5dd-45ad-b5f3-020bdeec964b" providerId="ADAL" clId="{324F8820-E58A-4826-8114-B9C2D5ED211A}" dt="2025-02-21T16:15:33.028" v="13" actId="14100"/>
      <pc:docMkLst>
        <pc:docMk/>
      </pc:docMkLst>
      <pc:sldChg chg="modSp mod">
        <pc:chgData name="Gibson, Thomas" userId="4b42d18a-f5dd-45ad-b5f3-020bdeec964b" providerId="ADAL" clId="{324F8820-E58A-4826-8114-B9C2D5ED211A}" dt="2025-02-21T16:15:33.028" v="13" actId="14100"/>
        <pc:sldMkLst>
          <pc:docMk/>
          <pc:sldMk cId="872019544" sldId="691"/>
        </pc:sldMkLst>
        <pc:spChg chg="mod">
          <ac:chgData name="Gibson, Thomas" userId="4b42d18a-f5dd-45ad-b5f3-020bdeec964b" providerId="ADAL" clId="{324F8820-E58A-4826-8114-B9C2D5ED211A}" dt="2025-02-21T16:15:33.028" v="13" actId="14100"/>
          <ac:spMkLst>
            <pc:docMk/>
            <pc:sldMk cId="872019544" sldId="691"/>
            <ac:spMk id="4" creationId="{03BC456D-84A7-E1E9-F065-CE38D243CD67}"/>
          </ac:spMkLst>
        </pc:spChg>
      </pc:sldChg>
      <pc:sldChg chg="modNotesTx">
        <pc:chgData name="Gibson, Thomas" userId="4b42d18a-f5dd-45ad-b5f3-020bdeec964b" providerId="ADAL" clId="{324F8820-E58A-4826-8114-B9C2D5ED211A}" dt="2025-02-21T16:15:14.585" v="11" actId="20577"/>
        <pc:sldMkLst>
          <pc:docMk/>
          <pc:sldMk cId="1575631974" sldId="708"/>
        </pc:sldMkLst>
      </pc:sldChg>
      <pc:sldChg chg="modNotesTx">
        <pc:chgData name="Gibson, Thomas" userId="4b42d18a-f5dd-45ad-b5f3-020bdeec964b" providerId="ADAL" clId="{324F8820-E58A-4826-8114-B9C2D5ED211A}" dt="2025-02-21T16:15:22.738" v="12" actId="6549"/>
        <pc:sldMkLst>
          <pc:docMk/>
          <pc:sldMk cId="1041604104" sldId="710"/>
        </pc:sldMkLst>
      </pc:sldChg>
    </pc:docChg>
  </pc:docChgLst>
  <pc:docChgLst>
    <pc:chgData name="Sargent, Liam" userId="1f9260e3-603e-4d07-8e60-c6df4c2f742f" providerId="ADAL" clId="{F21108F1-3F0A-4F4D-B517-D4B2525947AA}"/>
    <pc:docChg chg="custSel modSld">
      <pc:chgData name="Sargent, Liam" userId="1f9260e3-603e-4d07-8e60-c6df4c2f742f" providerId="ADAL" clId="{F21108F1-3F0A-4F4D-B517-D4B2525947AA}" dt="2025-01-07T12:26:24.470" v="15" actId="207"/>
      <pc:docMkLst>
        <pc:docMk/>
      </pc:docMkLst>
      <pc:sldChg chg="modSp mod">
        <pc:chgData name="Sargent, Liam" userId="1f9260e3-603e-4d07-8e60-c6df4c2f742f" providerId="ADAL" clId="{F21108F1-3F0A-4F4D-B517-D4B2525947AA}" dt="2025-01-02T18:21:18.907" v="1" actId="403"/>
        <pc:sldMkLst>
          <pc:docMk/>
          <pc:sldMk cId="1012904221" sldId="662"/>
        </pc:sldMkLst>
        <pc:spChg chg="mod">
          <ac:chgData name="Sargent, Liam" userId="1f9260e3-603e-4d07-8e60-c6df4c2f742f" providerId="ADAL" clId="{F21108F1-3F0A-4F4D-B517-D4B2525947AA}" dt="2025-01-02T18:21:18.907" v="1" actId="403"/>
          <ac:spMkLst>
            <pc:docMk/>
            <pc:sldMk cId="1012904221" sldId="662"/>
            <ac:spMk id="10" creationId="{A4D51050-2CCD-5127-222C-9DA382EA608D}"/>
          </ac:spMkLst>
        </pc:spChg>
      </pc:sldChg>
      <pc:sldChg chg="modSp mod">
        <pc:chgData name="Sargent, Liam" userId="1f9260e3-603e-4d07-8e60-c6df4c2f742f" providerId="ADAL" clId="{F21108F1-3F0A-4F4D-B517-D4B2525947AA}" dt="2025-01-02T18:21:57.817" v="3" actId="14100"/>
        <pc:sldMkLst>
          <pc:docMk/>
          <pc:sldMk cId="209402510" sldId="690"/>
        </pc:sldMkLst>
        <pc:spChg chg="mod">
          <ac:chgData name="Sargent, Liam" userId="1f9260e3-603e-4d07-8e60-c6df4c2f742f" providerId="ADAL" clId="{F21108F1-3F0A-4F4D-B517-D4B2525947AA}" dt="2025-01-02T18:21:57.817" v="3" actId="14100"/>
          <ac:spMkLst>
            <pc:docMk/>
            <pc:sldMk cId="209402510" sldId="690"/>
            <ac:spMk id="2" creationId="{143D4D84-FA81-CD7C-C197-D507940CD5D5}"/>
          </ac:spMkLst>
        </pc:spChg>
      </pc:sldChg>
      <pc:sldChg chg="modSp mod">
        <pc:chgData name="Sargent, Liam" userId="1f9260e3-603e-4d07-8e60-c6df4c2f742f" providerId="ADAL" clId="{F21108F1-3F0A-4F4D-B517-D4B2525947AA}" dt="2025-01-07T12:26:24.470" v="15" actId="207"/>
        <pc:sldMkLst>
          <pc:docMk/>
          <pc:sldMk cId="872019544" sldId="691"/>
        </pc:sldMkLst>
        <pc:spChg chg="mod">
          <ac:chgData name="Sargent, Liam" userId="1f9260e3-603e-4d07-8e60-c6df4c2f742f" providerId="ADAL" clId="{F21108F1-3F0A-4F4D-B517-D4B2525947AA}" dt="2025-01-02T18:22:52.153" v="10" actId="20577"/>
          <ac:spMkLst>
            <pc:docMk/>
            <pc:sldMk cId="872019544" sldId="691"/>
            <ac:spMk id="7" creationId="{E9DA7773-D6B7-FE77-F5C8-251BBA33BF57}"/>
          </ac:spMkLst>
        </pc:spChg>
        <pc:graphicFrameChg chg="modGraphic">
          <ac:chgData name="Sargent, Liam" userId="1f9260e3-603e-4d07-8e60-c6df4c2f742f" providerId="ADAL" clId="{F21108F1-3F0A-4F4D-B517-D4B2525947AA}" dt="2025-01-02T18:22:57.894" v="11"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F21108F1-3F0A-4F4D-B517-D4B2525947AA}" dt="2025-01-02T18:23:02.359" v="12"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F21108F1-3F0A-4F4D-B517-D4B2525947AA}" dt="2025-01-07T12:26:24.470" v="15" actId="207"/>
          <ac:graphicFrameMkLst>
            <pc:docMk/>
            <pc:sldMk cId="872019544" sldId="691"/>
            <ac:graphicFrameMk id="8" creationId="{E75B49BC-BCDB-3CD6-BD2D-B538722AD536}"/>
          </ac:graphicFrameMkLst>
        </pc:graphicFrameChg>
      </pc:sldChg>
    </pc:docChg>
  </pc:docChgLst>
  <pc:docChgLst>
    <pc:chgData name="Heaton, Patrick" userId="8f22f002-d103-4725-978e-c2abfcfcfb08" providerId="ADAL" clId="{F97D2298-E477-4D60-9F91-81D821F255C6}"/>
    <pc:docChg chg="undo custSel modSld">
      <pc:chgData name="Heaton, Patrick" userId="8f22f002-d103-4725-978e-c2abfcfcfb08" providerId="ADAL" clId="{F97D2298-E477-4D60-9F91-81D821F255C6}" dt="2025-01-10T02:09:34.284" v="33" actId="20577"/>
      <pc:docMkLst>
        <pc:docMk/>
      </pc:docMkLst>
      <pc:sldChg chg="modSp mod">
        <pc:chgData name="Heaton, Patrick" userId="8f22f002-d103-4725-978e-c2abfcfcfb08" providerId="ADAL" clId="{F97D2298-E477-4D60-9F91-81D821F255C6}" dt="2025-01-10T02:03:51.646" v="13" actId="14100"/>
        <pc:sldMkLst>
          <pc:docMk/>
          <pc:sldMk cId="1012904221" sldId="662"/>
        </pc:sldMkLst>
        <pc:spChg chg="mod">
          <ac:chgData name="Heaton, Patrick" userId="8f22f002-d103-4725-978e-c2abfcfcfb08" providerId="ADAL" clId="{F97D2298-E477-4D60-9F91-81D821F255C6}" dt="2025-01-10T02:03:51.646" v="13" actId="14100"/>
          <ac:spMkLst>
            <pc:docMk/>
            <pc:sldMk cId="1012904221" sldId="662"/>
            <ac:spMk id="10" creationId="{A4D51050-2CCD-5127-222C-9DA382EA608D}"/>
          </ac:spMkLst>
        </pc:spChg>
      </pc:sldChg>
      <pc:sldChg chg="modNotes">
        <pc:chgData name="Heaton, Patrick" userId="8f22f002-d103-4725-978e-c2abfcfcfb08" providerId="ADAL" clId="{F97D2298-E477-4D60-9F91-81D821F255C6}" dt="2025-01-10T02:04:57.965" v="14"/>
        <pc:sldMkLst>
          <pc:docMk/>
          <pc:sldMk cId="2813025953" sldId="674"/>
        </pc:sldMkLst>
      </pc:sldChg>
      <pc:sldChg chg="modNotesTx">
        <pc:chgData name="Heaton, Patrick" userId="8f22f002-d103-4725-978e-c2abfcfcfb08" providerId="ADAL" clId="{F97D2298-E477-4D60-9F91-81D821F255C6}" dt="2025-01-10T02:05:20.855" v="18" actId="20577"/>
        <pc:sldMkLst>
          <pc:docMk/>
          <pc:sldMk cId="4090305741" sldId="684"/>
        </pc:sldMkLst>
      </pc:sldChg>
      <pc:sldChg chg="delSp mod">
        <pc:chgData name="Heaton, Patrick" userId="8f22f002-d103-4725-978e-c2abfcfcfb08" providerId="ADAL" clId="{F97D2298-E477-4D60-9F91-81D821F255C6}" dt="2025-01-10T02:02:41.112" v="1" actId="478"/>
        <pc:sldMkLst>
          <pc:docMk/>
          <pc:sldMk cId="1639671693" sldId="685"/>
        </pc:sldMkLst>
      </pc:sldChg>
      <pc:sldChg chg="modSp mod">
        <pc:chgData name="Heaton, Patrick" userId="8f22f002-d103-4725-978e-c2abfcfcfb08" providerId="ADAL" clId="{F97D2298-E477-4D60-9F91-81D821F255C6}" dt="2025-01-10T02:03:32.246" v="5" actId="20577"/>
        <pc:sldMkLst>
          <pc:docMk/>
          <pc:sldMk cId="1769100264" sldId="686"/>
        </pc:sldMkLst>
      </pc:sldChg>
      <pc:sldChg chg="modSp mod modNotesTx">
        <pc:chgData name="Heaton, Patrick" userId="8f22f002-d103-4725-978e-c2abfcfcfb08" providerId="ADAL" clId="{F97D2298-E477-4D60-9F91-81D821F255C6}" dt="2025-01-10T02:06:42.881" v="21" actId="20577"/>
        <pc:sldMkLst>
          <pc:docMk/>
          <pc:sldMk cId="209402510" sldId="690"/>
        </pc:sldMkLst>
        <pc:spChg chg="mod">
          <ac:chgData name="Heaton, Patrick" userId="8f22f002-d103-4725-978e-c2abfcfcfb08" providerId="ADAL" clId="{F97D2298-E477-4D60-9F91-81D821F255C6}" dt="2025-01-10T02:03:42.079" v="11" actId="20577"/>
          <ac:spMkLst>
            <pc:docMk/>
            <pc:sldMk cId="209402510" sldId="690"/>
            <ac:spMk id="2" creationId="{143D4D84-FA81-CD7C-C197-D507940CD5D5}"/>
          </ac:spMkLst>
        </pc:spChg>
        <pc:spChg chg="mod">
          <ac:chgData name="Heaton, Patrick" userId="8f22f002-d103-4725-978e-c2abfcfcfb08" providerId="ADAL" clId="{F97D2298-E477-4D60-9F91-81D821F255C6}" dt="2025-01-10T02:05:56.182" v="20" actId="1076"/>
          <ac:spMkLst>
            <pc:docMk/>
            <pc:sldMk cId="209402510" sldId="690"/>
            <ac:spMk id="5" creationId="{103E2503-E277-0C5C-D869-D8DC387025CF}"/>
          </ac:spMkLst>
        </pc:spChg>
      </pc:sldChg>
      <pc:sldChg chg="modSp mod">
        <pc:chgData name="Heaton, Patrick" userId="8f22f002-d103-4725-978e-c2abfcfcfb08" providerId="ADAL" clId="{F97D2298-E477-4D60-9F91-81D821F255C6}" dt="2025-01-10T02:09:34.284" v="33" actId="20577"/>
        <pc:sldMkLst>
          <pc:docMk/>
          <pc:sldMk cId="872019544" sldId="691"/>
        </pc:sldMkLst>
        <pc:spChg chg="mod">
          <ac:chgData name="Heaton, Patrick" userId="8f22f002-d103-4725-978e-c2abfcfcfb08" providerId="ADAL" clId="{F97D2298-E477-4D60-9F91-81D821F255C6}" dt="2025-01-10T02:05:36.231" v="19" actId="20577"/>
          <ac:spMkLst>
            <pc:docMk/>
            <pc:sldMk cId="872019544" sldId="691"/>
            <ac:spMk id="7" creationId="{E9DA7773-D6B7-FE77-F5C8-251BBA33BF57}"/>
          </ac:spMkLst>
        </pc:spChg>
        <pc:graphicFrameChg chg="modGraphic">
          <ac:chgData name="Heaton, Patrick" userId="8f22f002-d103-4725-978e-c2abfcfcfb08" providerId="ADAL" clId="{F97D2298-E477-4D60-9F91-81D821F255C6}" dt="2025-01-10T02:09:34.284" v="33"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F97D2298-E477-4D60-9F91-81D821F255C6}" dt="2025-01-10T02:02:55.171" v="4" actId="478"/>
        <pc:sldMkLst>
          <pc:docMk/>
          <pc:sldMk cId="2338130291" sldId="693"/>
        </pc:sldMkLst>
      </pc:sldChg>
      <pc:sldChg chg="modNotes">
        <pc:chgData name="Heaton, Patrick" userId="8f22f002-d103-4725-978e-c2abfcfcfb08" providerId="ADAL" clId="{F97D2298-E477-4D60-9F91-81D821F255C6}" dt="2025-01-10T02:04:57.965" v="14"/>
        <pc:sldMkLst>
          <pc:docMk/>
          <pc:sldMk cId="3124409032" sldId="694"/>
        </pc:sldMkLst>
      </pc:sldChg>
    </pc:docChg>
  </pc:docChgLst>
  <pc:docChgLst>
    <pc:chgData name="Sargent, Liam" userId="1f9260e3-603e-4d07-8e60-c6df4c2f742f" providerId="ADAL" clId="{C550E941-2C6E-48E8-BF4A-146A3A53A188}"/>
    <pc:docChg chg="modSld">
      <pc:chgData name="Sargent, Liam" userId="1f9260e3-603e-4d07-8e60-c6df4c2f742f" providerId="ADAL" clId="{C550E941-2C6E-48E8-BF4A-146A3A53A188}" dt="2025-01-28T14:19:51.566" v="2" actId="167"/>
      <pc:docMkLst>
        <pc:docMk/>
      </pc:docMkLst>
      <pc:sldChg chg="modSp mod">
        <pc:chgData name="Sargent, Liam" userId="1f9260e3-603e-4d07-8e60-c6df4c2f742f" providerId="ADAL" clId="{C550E941-2C6E-48E8-BF4A-146A3A53A188}" dt="2025-01-28T14:19:51.566" v="2" actId="167"/>
        <pc:sldMkLst>
          <pc:docMk/>
          <pc:sldMk cId="1012904221" sldId="662"/>
        </pc:sldMkLst>
        <pc:spChg chg="ord">
          <ac:chgData name="Sargent, Liam" userId="1f9260e3-603e-4d07-8e60-c6df4c2f742f" providerId="ADAL" clId="{C550E941-2C6E-48E8-BF4A-146A3A53A188}" dt="2025-01-28T14:19:22.302" v="0" actId="167"/>
          <ac:spMkLst>
            <pc:docMk/>
            <pc:sldMk cId="1012904221" sldId="662"/>
            <ac:spMk id="5" creationId="{9488A1AD-40E8-CDC4-BA9D-7A79487A372F}"/>
          </ac:spMkLst>
        </pc:spChg>
        <pc:picChg chg="mod ord">
          <ac:chgData name="Sargent, Liam" userId="1f9260e3-603e-4d07-8e60-c6df4c2f742f" providerId="ADAL" clId="{C550E941-2C6E-48E8-BF4A-146A3A53A188}" dt="2025-01-28T14:19:51.566" v="2" actId="167"/>
          <ac:picMkLst>
            <pc:docMk/>
            <pc:sldMk cId="1012904221" sldId="662"/>
            <ac:picMk id="4" creationId="{43FD6526-9F43-1B9A-0DA8-2DE0B2DA96BB}"/>
          </ac:picMkLst>
        </pc:picChg>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Walker, Emma" userId="78042fed-3b5b-41c2-b1a5-1fe470dc51b0" providerId="ADAL" clId="{61DA9D51-3417-4896-B680-6425808ECE65}"/>
    <pc:docChg chg="undo custSel delSld modSld">
      <pc:chgData name="Walker, Emma" userId="78042fed-3b5b-41c2-b1a5-1fe470dc51b0" providerId="ADAL" clId="{61DA9D51-3417-4896-B680-6425808ECE65}" dt="2024-12-19T20:22:21.903" v="162" actId="20577"/>
      <pc:docMkLst>
        <pc:docMk/>
      </pc:docMkLst>
      <pc:sldChg chg="modSp mod">
        <pc:chgData name="Walker, Emma" userId="78042fed-3b5b-41c2-b1a5-1fe470dc51b0" providerId="ADAL" clId="{61DA9D51-3417-4896-B680-6425808ECE65}" dt="2024-12-19T20:13:09.043" v="7" actId="404"/>
        <pc:sldMkLst>
          <pc:docMk/>
          <pc:sldMk cId="1012904221" sldId="662"/>
        </pc:sldMkLst>
        <pc:spChg chg="mod">
          <ac:chgData name="Walker, Emma" userId="78042fed-3b5b-41c2-b1a5-1fe470dc51b0" providerId="ADAL" clId="{61DA9D51-3417-4896-B680-6425808ECE65}" dt="2024-12-19T20:13:09.043" v="7" actId="404"/>
          <ac:spMkLst>
            <pc:docMk/>
            <pc:sldMk cId="1012904221" sldId="662"/>
            <ac:spMk id="10" creationId="{A4D51050-2CCD-5127-222C-9DA382EA608D}"/>
          </ac:spMkLst>
        </pc:spChg>
      </pc:sldChg>
      <pc:sldChg chg="modSp mod">
        <pc:chgData name="Walker, Emma" userId="78042fed-3b5b-41c2-b1a5-1fe470dc51b0" providerId="ADAL" clId="{61DA9D51-3417-4896-B680-6425808ECE65}" dt="2024-12-19T20:13:26.762" v="17" actId="14100"/>
        <pc:sldMkLst>
          <pc:docMk/>
          <pc:sldMk cId="3065760421" sldId="664"/>
        </pc:sldMkLst>
        <pc:spChg chg="mod">
          <ac:chgData name="Walker, Emma" userId="78042fed-3b5b-41c2-b1a5-1fe470dc51b0" providerId="ADAL" clId="{61DA9D51-3417-4896-B680-6425808ECE65}" dt="2024-12-19T20:13:26.762" v="17" actId="14100"/>
          <ac:spMkLst>
            <pc:docMk/>
            <pc:sldMk cId="3065760421" sldId="664"/>
            <ac:spMk id="7" creationId="{58F73DDF-9A24-81BA-B0E6-DD6DD882184F}"/>
          </ac:spMkLst>
        </pc:spChg>
      </pc:sldChg>
      <pc:sldChg chg="modSp mod modNotesTx">
        <pc:chgData name="Walker, Emma" userId="78042fed-3b5b-41c2-b1a5-1fe470dc51b0" providerId="ADAL" clId="{61DA9D51-3417-4896-B680-6425808ECE65}" dt="2024-12-19T20:14:06.291" v="32" actId="113"/>
        <pc:sldMkLst>
          <pc:docMk/>
          <pc:sldMk cId="1769100264" sldId="686"/>
        </pc:sldMkLst>
      </pc:sldChg>
      <pc:sldChg chg="modSp mod modNotesTx">
        <pc:chgData name="Walker, Emma" userId="78042fed-3b5b-41c2-b1a5-1fe470dc51b0" providerId="ADAL" clId="{61DA9D51-3417-4896-B680-6425808ECE65}" dt="2024-12-19T20:16:11.614" v="144" actId="20577"/>
        <pc:sldMkLst>
          <pc:docMk/>
          <pc:sldMk cId="209402510" sldId="690"/>
        </pc:sldMkLst>
        <pc:spChg chg="mod">
          <ac:chgData name="Walker, Emma" userId="78042fed-3b5b-41c2-b1a5-1fe470dc51b0" providerId="ADAL" clId="{61DA9D51-3417-4896-B680-6425808ECE65}" dt="2024-12-19T20:14:25.812" v="36" actId="13926"/>
          <ac:spMkLst>
            <pc:docMk/>
            <pc:sldMk cId="209402510" sldId="690"/>
            <ac:spMk id="2" creationId="{143D4D84-FA81-CD7C-C197-D507940CD5D5}"/>
          </ac:spMkLst>
        </pc:spChg>
        <pc:spChg chg="mod">
          <ac:chgData name="Walker, Emma" userId="78042fed-3b5b-41c2-b1a5-1fe470dc51b0" providerId="ADAL" clId="{61DA9D51-3417-4896-B680-6425808ECE65}" dt="2024-12-19T20:14:33.832" v="45" actId="20577"/>
          <ac:spMkLst>
            <pc:docMk/>
            <pc:sldMk cId="209402510" sldId="690"/>
            <ac:spMk id="3" creationId="{50E0A811-C15A-1FB9-0B5F-83C3B51C010A}"/>
          </ac:spMkLst>
        </pc:spChg>
        <pc:spChg chg="mod">
          <ac:chgData name="Walker, Emma" userId="78042fed-3b5b-41c2-b1a5-1fe470dc51b0" providerId="ADAL" clId="{61DA9D51-3417-4896-B680-6425808ECE65}" dt="2024-12-19T20:14:41.267" v="48" actId="13926"/>
          <ac:spMkLst>
            <pc:docMk/>
            <pc:sldMk cId="209402510" sldId="690"/>
            <ac:spMk id="4" creationId="{554FA509-4B55-FBFA-D6D4-DEDE7FE30BFF}"/>
          </ac:spMkLst>
        </pc:spChg>
        <pc:spChg chg="mod">
          <ac:chgData name="Walker, Emma" userId="78042fed-3b5b-41c2-b1a5-1fe470dc51b0" providerId="ADAL" clId="{61DA9D51-3417-4896-B680-6425808ECE65}" dt="2024-12-19T20:14:52.884" v="53" actId="13926"/>
          <ac:spMkLst>
            <pc:docMk/>
            <pc:sldMk cId="209402510" sldId="690"/>
            <ac:spMk id="5" creationId="{103E2503-E277-0C5C-D869-D8DC387025CF}"/>
          </ac:spMkLst>
        </pc:spChg>
        <pc:spChg chg="mod">
          <ac:chgData name="Walker, Emma" userId="78042fed-3b5b-41c2-b1a5-1fe470dc51b0" providerId="ADAL" clId="{61DA9D51-3417-4896-B680-6425808ECE65}" dt="2024-12-19T20:15:02.782" v="61" actId="13926"/>
          <ac:spMkLst>
            <pc:docMk/>
            <pc:sldMk cId="209402510" sldId="690"/>
            <ac:spMk id="6" creationId="{CED0E2F5-A8F0-686C-B5EF-CDBE63007415}"/>
          </ac:spMkLst>
        </pc:spChg>
        <pc:spChg chg="mod">
          <ac:chgData name="Walker, Emma" userId="78042fed-3b5b-41c2-b1a5-1fe470dc51b0" providerId="ADAL" clId="{61DA9D51-3417-4896-B680-6425808ECE65}" dt="2024-12-19T20:15:15.814" v="70" actId="13926"/>
          <ac:spMkLst>
            <pc:docMk/>
            <pc:sldMk cId="209402510" sldId="690"/>
            <ac:spMk id="7" creationId="{753653A3-662F-4EFE-662A-5F755FDEE84F}"/>
          </ac:spMkLst>
        </pc:spChg>
      </pc:sldChg>
      <pc:sldChg chg="modSp mod">
        <pc:chgData name="Walker, Emma" userId="78042fed-3b5b-41c2-b1a5-1fe470dc51b0" providerId="ADAL" clId="{61DA9D51-3417-4896-B680-6425808ECE65}" dt="2024-12-19T20:21:57.833" v="160" actId="207"/>
        <pc:sldMkLst>
          <pc:docMk/>
          <pc:sldMk cId="872019544" sldId="691"/>
        </pc:sldMkLst>
        <pc:spChg chg="mod">
          <ac:chgData name="Walker, Emma" userId="78042fed-3b5b-41c2-b1a5-1fe470dc51b0" providerId="ADAL" clId="{61DA9D51-3417-4896-B680-6425808ECE65}" dt="2024-12-19T20:16:56.381" v="148" actId="13926"/>
          <ac:spMkLst>
            <pc:docMk/>
            <pc:sldMk cId="872019544" sldId="691"/>
            <ac:spMk id="7" creationId="{E9DA7773-D6B7-FE77-F5C8-251BBA33BF57}"/>
          </ac:spMkLst>
        </pc:spChg>
        <pc:graphicFrameChg chg="mod modGraphic">
          <ac:chgData name="Walker, Emma" userId="78042fed-3b5b-41c2-b1a5-1fe470dc51b0" providerId="ADAL" clId="{61DA9D51-3417-4896-B680-6425808ECE65}" dt="2024-12-19T20:17:29.733" v="156"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61DA9D51-3417-4896-B680-6425808ECE65}" dt="2024-12-19T20:17:44.174" v="158"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61DA9D51-3417-4896-B680-6425808ECE65}" dt="2024-12-19T20:21:57.833" v="160" actId="207"/>
          <ac:graphicFrameMkLst>
            <pc:docMk/>
            <pc:sldMk cId="872019544" sldId="691"/>
            <ac:graphicFrameMk id="8" creationId="{E75B49BC-BCDB-3CD6-BD2D-B538722AD536}"/>
          </ac:graphicFrameMkLst>
        </pc:graphicFrameChg>
      </pc:sldChg>
      <pc:sldChg chg="del">
        <pc:chgData name="Walker, Emma" userId="78042fed-3b5b-41c2-b1a5-1fe470dc51b0" providerId="ADAL" clId="{61DA9D51-3417-4896-B680-6425808ECE65}" dt="2024-12-19T20:22:16.766" v="161" actId="47"/>
        <pc:sldMkLst>
          <pc:docMk/>
          <pc:sldMk cId="3726198657" sldId="701"/>
        </pc:sldMkLst>
      </pc:sldChg>
      <pc:sldChg chg="modNotesTx">
        <pc:chgData name="Walker, Emma" userId="78042fed-3b5b-41c2-b1a5-1fe470dc51b0" providerId="ADAL" clId="{61DA9D51-3417-4896-B680-6425808ECE65}" dt="2024-12-19T20:22:21.903" v="162" actId="20577"/>
        <pc:sldMkLst>
          <pc:docMk/>
          <pc:sldMk cId="3401910889" sldId="704"/>
        </pc:sldMkLst>
      </pc:sldChg>
    </pc:docChg>
  </pc:docChgLst>
  <pc:docChgLst>
    <pc:chgData name="Elsell, Adam" userId="4b5b85db-77c1-44c9-a8d6-e10bf1cb52c2" providerId="ADAL" clId="{45C960E4-260B-4A66-99A4-71ABD1FF8031}"/>
    <pc:docChg chg="undo custSel addSld delSld modSld modMainMaster">
      <pc:chgData name="Elsell, Adam" userId="4b5b85db-77c1-44c9-a8d6-e10bf1cb52c2" providerId="ADAL" clId="{45C960E4-260B-4A66-99A4-71ABD1FF8031}" dt="2025-02-18T18:24:00.869" v="48" actId="20577"/>
      <pc:docMkLst>
        <pc:docMk/>
      </pc:docMkLst>
      <pc:sldChg chg="addSp delSp modSp mod">
        <pc:chgData name="Elsell, Adam" userId="4b5b85db-77c1-44c9-a8d6-e10bf1cb52c2" providerId="ADAL" clId="{45C960E4-260B-4A66-99A4-71ABD1FF8031}" dt="2025-02-14T19:17:00.970" v="12"/>
        <pc:sldMkLst>
          <pc:docMk/>
          <pc:sldMk cId="1012904221" sldId="662"/>
        </pc:sldMkLst>
        <pc:spChg chg="add mod">
          <ac:chgData name="Elsell, Adam" userId="4b5b85db-77c1-44c9-a8d6-e10bf1cb52c2" providerId="ADAL" clId="{45C960E4-260B-4A66-99A4-71ABD1FF8031}" dt="2025-02-14T19:16:53.219" v="11"/>
          <ac:spMkLst>
            <pc:docMk/>
            <pc:sldMk cId="1012904221" sldId="662"/>
            <ac:spMk id="3" creationId="{5D3C43AC-ED6F-2B77-64E0-3C0750CA63D3}"/>
          </ac:spMkLst>
        </pc:spChg>
        <pc:spChg chg="add del">
          <ac:chgData name="Elsell, Adam" userId="4b5b85db-77c1-44c9-a8d6-e10bf1cb52c2" providerId="ADAL" clId="{45C960E4-260B-4A66-99A4-71ABD1FF8031}" dt="2025-02-14T19:16:46.934" v="9" actId="478"/>
          <ac:spMkLst>
            <pc:docMk/>
            <pc:sldMk cId="1012904221" sldId="662"/>
            <ac:spMk id="5" creationId="{9488A1AD-40E8-CDC4-BA9D-7A79487A372F}"/>
          </ac:spMkLst>
        </pc:spChg>
        <pc:spChg chg="add mod">
          <ac:chgData name="Elsell, Adam" userId="4b5b85db-77c1-44c9-a8d6-e10bf1cb52c2" providerId="ADAL" clId="{45C960E4-260B-4A66-99A4-71ABD1FF8031}" dt="2025-02-14T19:16:53.219" v="11"/>
          <ac:spMkLst>
            <pc:docMk/>
            <pc:sldMk cId="1012904221" sldId="662"/>
            <ac:spMk id="8" creationId="{0C98D20B-B20B-8857-0BCA-2545E1E96739}"/>
          </ac:spMkLst>
        </pc:spChg>
        <pc:spChg chg="add mod">
          <ac:chgData name="Elsell, Adam" userId="4b5b85db-77c1-44c9-a8d6-e10bf1cb52c2" providerId="ADAL" clId="{45C960E4-260B-4A66-99A4-71ABD1FF8031}" dt="2025-02-14T19:16:53.219" v="11"/>
          <ac:spMkLst>
            <pc:docMk/>
            <pc:sldMk cId="1012904221" sldId="662"/>
            <ac:spMk id="12" creationId="{7F47BBC1-C7F9-3E22-6804-050058E9E23C}"/>
          </ac:spMkLst>
        </pc:spChg>
        <pc:picChg chg="add mod">
          <ac:chgData name="Elsell, Adam" userId="4b5b85db-77c1-44c9-a8d6-e10bf1cb52c2" providerId="ADAL" clId="{45C960E4-260B-4A66-99A4-71ABD1FF8031}" dt="2025-02-14T19:17:00.970" v="12"/>
          <ac:picMkLst>
            <pc:docMk/>
            <pc:sldMk cId="1012904221" sldId="662"/>
            <ac:picMk id="15" creationId="{530B2826-E639-991E-A10A-06130F5E8876}"/>
          </ac:picMkLst>
        </pc:picChg>
      </pc:sldChg>
      <pc:sldChg chg="addSp delSp modSp mod">
        <pc:chgData name="Elsell, Adam" userId="4b5b85db-77c1-44c9-a8d6-e10bf1cb52c2" providerId="ADAL" clId="{45C960E4-260B-4A66-99A4-71ABD1FF8031}" dt="2025-02-14T19:17:23.981" v="17"/>
        <pc:sldMkLst>
          <pc:docMk/>
          <pc:sldMk cId="3065760421" sldId="664"/>
        </pc:sldMkLst>
        <pc:spChg chg="add mod">
          <ac:chgData name="Elsell, Adam" userId="4b5b85db-77c1-44c9-a8d6-e10bf1cb52c2" providerId="ADAL" clId="{45C960E4-260B-4A66-99A4-71ABD1FF8031}" dt="2025-02-14T19:17:23.981" v="17"/>
          <ac:spMkLst>
            <pc:docMk/>
            <pc:sldMk cId="3065760421" sldId="664"/>
            <ac:spMk id="2" creationId="{DC3F2170-7907-343F-B276-3C698565B924}"/>
          </ac:spMkLst>
        </pc:spChg>
        <pc:spChg chg="add mod">
          <ac:chgData name="Elsell, Adam" userId="4b5b85db-77c1-44c9-a8d6-e10bf1cb52c2" providerId="ADAL" clId="{45C960E4-260B-4A66-99A4-71ABD1FF8031}" dt="2025-02-14T19:17:23.981" v="17"/>
          <ac:spMkLst>
            <pc:docMk/>
            <pc:sldMk cId="3065760421" sldId="664"/>
            <ac:spMk id="6" creationId="{C04E1E90-654D-BD33-17D4-92B9F1CBAAAC}"/>
          </ac:spMkLst>
        </pc:spChg>
        <pc:spChg chg="add mod">
          <ac:chgData name="Elsell, Adam" userId="4b5b85db-77c1-44c9-a8d6-e10bf1cb52c2" providerId="ADAL" clId="{45C960E4-260B-4A66-99A4-71ABD1FF8031}" dt="2025-02-14T19:17:23.981" v="17"/>
          <ac:spMkLst>
            <pc:docMk/>
            <pc:sldMk cId="3065760421" sldId="664"/>
            <ac:spMk id="17" creationId="{76F10E1D-F6C7-D21C-BDA5-70EB9578F95E}"/>
          </ac:spMkLst>
        </pc:spChg>
        <pc:spChg chg="add mod">
          <ac:chgData name="Elsell, Adam" userId="4b5b85db-77c1-44c9-a8d6-e10bf1cb52c2" providerId="ADAL" clId="{45C960E4-260B-4A66-99A4-71ABD1FF8031}" dt="2025-02-14T19:17:23.981" v="17"/>
          <ac:spMkLst>
            <pc:docMk/>
            <pc:sldMk cId="3065760421" sldId="664"/>
            <ac:spMk id="21" creationId="{58EF69E6-F6B0-5E27-D8B6-2A1FAE597149}"/>
          </ac:spMkLst>
        </pc:spChg>
        <pc:spChg chg="add mod">
          <ac:chgData name="Elsell, Adam" userId="4b5b85db-77c1-44c9-a8d6-e10bf1cb52c2" providerId="ADAL" clId="{45C960E4-260B-4A66-99A4-71ABD1FF8031}" dt="2025-02-14T19:17:23.981" v="17"/>
          <ac:spMkLst>
            <pc:docMk/>
            <pc:sldMk cId="3065760421" sldId="664"/>
            <ac:spMk id="22" creationId="{FDA34608-AA56-5D89-E1E7-A80CDA859FA7}"/>
          </ac:spMkLst>
        </pc:spChg>
        <pc:spChg chg="add mod">
          <ac:chgData name="Elsell, Adam" userId="4b5b85db-77c1-44c9-a8d6-e10bf1cb52c2" providerId="ADAL" clId="{45C960E4-260B-4A66-99A4-71ABD1FF8031}" dt="2025-02-14T19:17:23.981" v="17"/>
          <ac:spMkLst>
            <pc:docMk/>
            <pc:sldMk cId="3065760421" sldId="664"/>
            <ac:spMk id="23" creationId="{3EFA43FD-EDDF-B227-B758-89FA30A2D154}"/>
          </ac:spMkLst>
        </pc:spChg>
        <pc:picChg chg="add mod">
          <ac:chgData name="Elsell, Adam" userId="4b5b85db-77c1-44c9-a8d6-e10bf1cb52c2" providerId="ADAL" clId="{45C960E4-260B-4A66-99A4-71ABD1FF8031}" dt="2025-02-14T19:17:23.981" v="17"/>
          <ac:picMkLst>
            <pc:docMk/>
            <pc:sldMk cId="3065760421" sldId="664"/>
            <ac:picMk id="20" creationId="{F3E156CD-FAD4-857A-CCFB-6AC0A8F9EDD0}"/>
          </ac:picMkLst>
        </pc:picChg>
      </pc:sldChg>
      <pc:sldChg chg="del">
        <pc:chgData name="Elsell, Adam" userId="4b5b85db-77c1-44c9-a8d6-e10bf1cb52c2" providerId="ADAL" clId="{45C960E4-260B-4A66-99A4-71ABD1FF8031}" dt="2025-02-14T19:17:42.044" v="21" actId="47"/>
        <pc:sldMkLst>
          <pc:docMk/>
          <pc:sldMk cId="2445466799" sldId="670"/>
        </pc:sldMkLst>
      </pc:sldChg>
      <pc:sldChg chg="del">
        <pc:chgData name="Elsell, Adam" userId="4b5b85db-77c1-44c9-a8d6-e10bf1cb52c2" providerId="ADAL" clId="{45C960E4-260B-4A66-99A4-71ABD1FF8031}" dt="2025-02-14T19:17:41.518" v="20" actId="47"/>
        <pc:sldMkLst>
          <pc:docMk/>
          <pc:sldMk cId="2277401543" sldId="672"/>
        </pc:sldMkLst>
      </pc:sldChg>
      <pc:sldChg chg="del">
        <pc:chgData name="Elsell, Adam" userId="4b5b85db-77c1-44c9-a8d6-e10bf1cb52c2" providerId="ADAL" clId="{45C960E4-260B-4A66-99A4-71ABD1FF8031}" dt="2025-02-14T19:17:42.549" v="22" actId="47"/>
        <pc:sldMkLst>
          <pc:docMk/>
          <pc:sldMk cId="2813025953" sldId="674"/>
        </pc:sldMkLst>
      </pc:sldChg>
      <pc:sldChg chg="del">
        <pc:chgData name="Elsell, Adam" userId="4b5b85db-77c1-44c9-a8d6-e10bf1cb52c2" providerId="ADAL" clId="{45C960E4-260B-4A66-99A4-71ABD1FF8031}" dt="2025-02-14T19:17:43.522" v="23" actId="47"/>
        <pc:sldMkLst>
          <pc:docMk/>
          <pc:sldMk cId="2743037187" sldId="682"/>
        </pc:sldMkLst>
      </pc:sldChg>
      <pc:sldChg chg="del">
        <pc:chgData name="Elsell, Adam" userId="4b5b85db-77c1-44c9-a8d6-e10bf1cb52c2" providerId="ADAL" clId="{45C960E4-260B-4A66-99A4-71ABD1FF8031}" dt="2025-02-14T19:17:44.514" v="24" actId="47"/>
        <pc:sldMkLst>
          <pc:docMk/>
          <pc:sldMk cId="4090305741" sldId="684"/>
        </pc:sldMkLst>
      </pc:sldChg>
      <pc:sldChg chg="del">
        <pc:chgData name="Elsell, Adam" userId="4b5b85db-77c1-44c9-a8d6-e10bf1cb52c2" providerId="ADAL" clId="{45C960E4-260B-4A66-99A4-71ABD1FF8031}" dt="2025-02-14T19:17:41.047" v="19" actId="47"/>
        <pc:sldMkLst>
          <pc:docMk/>
          <pc:sldMk cId="1639671693" sldId="685"/>
        </pc:sldMkLst>
      </pc:sldChg>
      <pc:sldChg chg="del">
        <pc:chgData name="Elsell, Adam" userId="4b5b85db-77c1-44c9-a8d6-e10bf1cb52c2" providerId="ADAL" clId="{45C960E4-260B-4A66-99A4-71ABD1FF8031}" dt="2025-02-14T19:17:59.680" v="27" actId="47"/>
        <pc:sldMkLst>
          <pc:docMk/>
          <pc:sldMk cId="1769100264" sldId="686"/>
        </pc:sldMkLst>
      </pc:sldChg>
      <pc:sldChg chg="addSp delSp modSp mod">
        <pc:chgData name="Elsell, Adam" userId="4b5b85db-77c1-44c9-a8d6-e10bf1cb52c2" providerId="ADAL" clId="{45C960E4-260B-4A66-99A4-71ABD1FF8031}" dt="2025-02-14T19:18:18.631" v="33"/>
        <pc:sldMkLst>
          <pc:docMk/>
          <pc:sldMk cId="209402510" sldId="690"/>
        </pc:sldMkLst>
        <pc:spChg chg="add mod ord">
          <ac:chgData name="Elsell, Adam" userId="4b5b85db-77c1-44c9-a8d6-e10bf1cb52c2" providerId="ADAL" clId="{45C960E4-260B-4A66-99A4-71ABD1FF8031}" dt="2025-02-14T19:18:08.172" v="30" actId="167"/>
          <ac:spMkLst>
            <pc:docMk/>
            <pc:sldMk cId="209402510" sldId="690"/>
            <ac:spMk id="8" creationId="{6FDB580A-B120-02AD-4C2C-374C49C02D23}"/>
          </ac:spMkLst>
        </pc:spChg>
        <pc:spChg chg="mod">
          <ac:chgData name="Elsell, Adam" userId="4b5b85db-77c1-44c9-a8d6-e10bf1cb52c2" providerId="ADAL" clId="{45C960E4-260B-4A66-99A4-71ABD1FF8031}" dt="2025-02-14T19:18:18.631" v="33"/>
          <ac:spMkLst>
            <pc:docMk/>
            <pc:sldMk cId="209402510" sldId="690"/>
            <ac:spMk id="11" creationId="{2E2FAE07-9A07-E8EE-585F-CE0263C5CACD}"/>
          </ac:spMkLst>
        </pc:spChg>
        <pc:spChg chg="mod">
          <ac:chgData name="Elsell, Adam" userId="4b5b85db-77c1-44c9-a8d6-e10bf1cb52c2" providerId="ADAL" clId="{45C960E4-260B-4A66-99A4-71ABD1FF8031}" dt="2025-02-14T19:18:18.631" v="33"/>
          <ac:spMkLst>
            <pc:docMk/>
            <pc:sldMk cId="209402510" sldId="690"/>
            <ac:spMk id="12" creationId="{1AFFF48A-A194-346F-9957-6C5710D13A1E}"/>
          </ac:spMkLst>
        </pc:spChg>
        <pc:spChg chg="mod">
          <ac:chgData name="Elsell, Adam" userId="4b5b85db-77c1-44c9-a8d6-e10bf1cb52c2" providerId="ADAL" clId="{45C960E4-260B-4A66-99A4-71ABD1FF8031}" dt="2025-02-14T19:18:18.631" v="33"/>
          <ac:spMkLst>
            <pc:docMk/>
            <pc:sldMk cId="209402510" sldId="690"/>
            <ac:spMk id="13" creationId="{46195FB7-84B1-066E-68FF-378F6739A243}"/>
          </ac:spMkLst>
        </pc:spChg>
        <pc:grpChg chg="add mod">
          <ac:chgData name="Elsell, Adam" userId="4b5b85db-77c1-44c9-a8d6-e10bf1cb52c2" providerId="ADAL" clId="{45C960E4-260B-4A66-99A4-71ABD1FF8031}" dt="2025-02-14T19:18:18.631" v="33"/>
          <ac:grpSpMkLst>
            <pc:docMk/>
            <pc:sldMk cId="209402510" sldId="690"/>
            <ac:grpSpMk id="10" creationId="{C6B74F53-51C3-C2C7-FE19-3A23B93C0E57}"/>
          </ac:grpSpMkLst>
        </pc:grpChg>
        <pc:picChg chg="ord">
          <ac:chgData name="Elsell, Adam" userId="4b5b85db-77c1-44c9-a8d6-e10bf1cb52c2" providerId="ADAL" clId="{45C960E4-260B-4A66-99A4-71ABD1FF8031}" dt="2025-02-14T19:18:12.388" v="32" actId="167"/>
          <ac:picMkLst>
            <pc:docMk/>
            <pc:sldMk cId="209402510" sldId="690"/>
            <ac:picMk id="9" creationId="{545E5D65-3AE7-A021-A54D-3C46D1D5C054}"/>
          </ac:picMkLst>
        </pc:picChg>
        <pc:picChg chg="mod">
          <ac:chgData name="Elsell, Adam" userId="4b5b85db-77c1-44c9-a8d6-e10bf1cb52c2" providerId="ADAL" clId="{45C960E4-260B-4A66-99A4-71ABD1FF8031}" dt="2025-02-14T19:18:18.631" v="33"/>
          <ac:picMkLst>
            <pc:docMk/>
            <pc:sldMk cId="209402510" sldId="690"/>
            <ac:picMk id="14" creationId="{C8D1EE49-0624-442A-56C3-219D90091A51}"/>
          </ac:picMkLst>
        </pc:picChg>
      </pc:sldChg>
      <pc:sldChg chg="addSp delSp modSp mod">
        <pc:chgData name="Elsell, Adam" userId="4b5b85db-77c1-44c9-a8d6-e10bf1cb52c2" providerId="ADAL" clId="{45C960E4-260B-4A66-99A4-71ABD1FF8031}" dt="2025-02-14T19:18:35.513" v="36"/>
        <pc:sldMkLst>
          <pc:docMk/>
          <pc:sldMk cId="872019544" sldId="691"/>
        </pc:sldMkLst>
        <pc:spChg chg="add mod">
          <ac:chgData name="Elsell, Adam" userId="4b5b85db-77c1-44c9-a8d6-e10bf1cb52c2" providerId="ADAL" clId="{45C960E4-260B-4A66-99A4-71ABD1FF8031}" dt="2025-02-14T19:18:35.513" v="36"/>
          <ac:spMkLst>
            <pc:docMk/>
            <pc:sldMk cId="872019544" sldId="691"/>
            <ac:spMk id="11" creationId="{8D8A5D85-28D5-4406-FE75-EE42C84A15BB}"/>
          </ac:spMkLst>
        </pc:spChg>
        <pc:spChg chg="mod">
          <ac:chgData name="Elsell, Adam" userId="4b5b85db-77c1-44c9-a8d6-e10bf1cb52c2" providerId="ADAL" clId="{45C960E4-260B-4A66-99A4-71ABD1FF8031}" dt="2025-02-14T19:18:35.513" v="36"/>
          <ac:spMkLst>
            <pc:docMk/>
            <pc:sldMk cId="872019544" sldId="691"/>
            <ac:spMk id="14" creationId="{33C91782-12F3-0387-A81F-67134926130C}"/>
          </ac:spMkLst>
        </pc:spChg>
        <pc:spChg chg="mod">
          <ac:chgData name="Elsell, Adam" userId="4b5b85db-77c1-44c9-a8d6-e10bf1cb52c2" providerId="ADAL" clId="{45C960E4-260B-4A66-99A4-71ABD1FF8031}" dt="2025-02-14T19:18:35.513" v="36"/>
          <ac:spMkLst>
            <pc:docMk/>
            <pc:sldMk cId="872019544" sldId="691"/>
            <ac:spMk id="21" creationId="{544B2365-E040-1599-7355-3C730AC58FB9}"/>
          </ac:spMkLst>
        </pc:spChg>
        <pc:spChg chg="mod">
          <ac:chgData name="Elsell, Adam" userId="4b5b85db-77c1-44c9-a8d6-e10bf1cb52c2" providerId="ADAL" clId="{45C960E4-260B-4A66-99A4-71ABD1FF8031}" dt="2025-02-14T19:18:35.513" v="36"/>
          <ac:spMkLst>
            <pc:docMk/>
            <pc:sldMk cId="872019544" sldId="691"/>
            <ac:spMk id="22" creationId="{27143257-C68F-7DF7-0479-4A139F85DEAF}"/>
          </ac:spMkLst>
        </pc:spChg>
        <pc:grpChg chg="add mod">
          <ac:chgData name="Elsell, Adam" userId="4b5b85db-77c1-44c9-a8d6-e10bf1cb52c2" providerId="ADAL" clId="{45C960E4-260B-4A66-99A4-71ABD1FF8031}" dt="2025-02-14T19:18:35.513" v="36"/>
          <ac:grpSpMkLst>
            <pc:docMk/>
            <pc:sldMk cId="872019544" sldId="691"/>
            <ac:grpSpMk id="12" creationId="{03BB5075-32BC-456E-DABC-EA930ED2E4B9}"/>
          </ac:grpSpMkLst>
        </pc:grpChg>
        <pc:picChg chg="mod">
          <ac:chgData name="Elsell, Adam" userId="4b5b85db-77c1-44c9-a8d6-e10bf1cb52c2" providerId="ADAL" clId="{45C960E4-260B-4A66-99A4-71ABD1FF8031}" dt="2025-02-14T19:18:35.513" v="36"/>
          <ac:picMkLst>
            <pc:docMk/>
            <pc:sldMk cId="872019544" sldId="691"/>
            <ac:picMk id="13" creationId="{8DD085F3-06DF-6E01-CD90-89E23D3CA9B7}"/>
          </ac:picMkLst>
        </pc:picChg>
      </pc:sldChg>
      <pc:sldChg chg="del">
        <pc:chgData name="Elsell, Adam" userId="4b5b85db-77c1-44c9-a8d6-e10bf1cb52c2" providerId="ADAL" clId="{45C960E4-260B-4A66-99A4-71ABD1FF8031}" dt="2025-02-14T19:20:19.279" v="38" actId="47"/>
        <pc:sldMkLst>
          <pc:docMk/>
          <pc:sldMk cId="2338130291" sldId="693"/>
        </pc:sldMkLst>
      </pc:sldChg>
      <pc:sldChg chg="del">
        <pc:chgData name="Elsell, Adam" userId="4b5b85db-77c1-44c9-a8d6-e10bf1cb52c2" providerId="ADAL" clId="{45C960E4-260B-4A66-99A4-71ABD1FF8031}" dt="2025-02-14T19:20:19.924" v="39" actId="47"/>
        <pc:sldMkLst>
          <pc:docMk/>
          <pc:sldMk cId="3124409032" sldId="694"/>
        </pc:sldMkLst>
      </pc:sldChg>
      <pc:sldChg chg="del">
        <pc:chgData name="Elsell, Adam" userId="4b5b85db-77c1-44c9-a8d6-e10bf1cb52c2" providerId="ADAL" clId="{45C960E4-260B-4A66-99A4-71ABD1FF8031}" dt="2025-02-14T19:20:20.848" v="40" actId="47"/>
        <pc:sldMkLst>
          <pc:docMk/>
          <pc:sldMk cId="2531652168" sldId="698"/>
        </pc:sldMkLst>
      </pc:sldChg>
      <pc:sldChg chg="del">
        <pc:chgData name="Elsell, Adam" userId="4b5b85db-77c1-44c9-a8d6-e10bf1cb52c2" providerId="ADAL" clId="{45C960E4-260B-4A66-99A4-71ABD1FF8031}" dt="2025-02-14T19:20:21.744" v="41" actId="47"/>
        <pc:sldMkLst>
          <pc:docMk/>
          <pc:sldMk cId="1553210687" sldId="699"/>
        </pc:sldMkLst>
      </pc:sldChg>
      <pc:sldChg chg="add del">
        <pc:chgData name="Elsell, Adam" userId="4b5b85db-77c1-44c9-a8d6-e10bf1cb52c2" providerId="ADAL" clId="{45C960E4-260B-4A66-99A4-71ABD1FF8031}" dt="2025-02-14T19:20:27.947" v="43" actId="47"/>
        <pc:sldMkLst>
          <pc:docMk/>
          <pc:sldMk cId="3726198657" sldId="701"/>
        </pc:sldMkLst>
      </pc:sldChg>
      <pc:sldChg chg="del">
        <pc:chgData name="Elsell, Adam" userId="4b5b85db-77c1-44c9-a8d6-e10bf1cb52c2" providerId="ADAL" clId="{45C960E4-260B-4A66-99A4-71ABD1FF8031}" dt="2025-02-14T19:20:25.342" v="42" actId="47"/>
        <pc:sldMkLst>
          <pc:docMk/>
          <pc:sldMk cId="3401910889" sldId="704"/>
        </pc:sldMkLst>
      </pc:sldChg>
      <pc:sldChg chg="add">
        <pc:chgData name="Elsell, Adam" userId="4b5b85db-77c1-44c9-a8d6-e10bf1cb52c2" providerId="ADAL" clId="{45C960E4-260B-4A66-99A4-71ABD1FF8031}" dt="2025-02-14T19:17:37.744" v="18"/>
        <pc:sldMkLst>
          <pc:docMk/>
          <pc:sldMk cId="1104674206" sldId="705"/>
        </pc:sldMkLst>
      </pc:sldChg>
      <pc:sldChg chg="add">
        <pc:chgData name="Elsell, Adam" userId="4b5b85db-77c1-44c9-a8d6-e10bf1cb52c2" providerId="ADAL" clId="{45C960E4-260B-4A66-99A4-71ABD1FF8031}" dt="2025-02-14T19:17:37.744" v="18"/>
        <pc:sldMkLst>
          <pc:docMk/>
          <pc:sldMk cId="368911320" sldId="706"/>
        </pc:sldMkLst>
      </pc:sldChg>
      <pc:sldChg chg="add">
        <pc:chgData name="Elsell, Adam" userId="4b5b85db-77c1-44c9-a8d6-e10bf1cb52c2" providerId="ADAL" clId="{45C960E4-260B-4A66-99A4-71ABD1FF8031}" dt="2025-02-14T19:17:37.744" v="18"/>
        <pc:sldMkLst>
          <pc:docMk/>
          <pc:sldMk cId="2031632866" sldId="707"/>
        </pc:sldMkLst>
      </pc:sldChg>
      <pc:sldChg chg="add">
        <pc:chgData name="Elsell, Adam" userId="4b5b85db-77c1-44c9-a8d6-e10bf1cb52c2" providerId="ADAL" clId="{45C960E4-260B-4A66-99A4-71ABD1FF8031}" dt="2025-02-14T19:17:37.744" v="18"/>
        <pc:sldMkLst>
          <pc:docMk/>
          <pc:sldMk cId="1575631974" sldId="708"/>
        </pc:sldMkLst>
      </pc:sldChg>
      <pc:sldChg chg="add setBg">
        <pc:chgData name="Elsell, Adam" userId="4b5b85db-77c1-44c9-a8d6-e10bf1cb52c2" providerId="ADAL" clId="{45C960E4-260B-4A66-99A4-71ABD1FF8031}" dt="2025-02-14T19:17:37.744" v="18"/>
        <pc:sldMkLst>
          <pc:docMk/>
          <pc:sldMk cId="468748187" sldId="709"/>
        </pc:sldMkLst>
      </pc:sldChg>
      <pc:sldChg chg="add">
        <pc:chgData name="Elsell, Adam" userId="4b5b85db-77c1-44c9-a8d6-e10bf1cb52c2" providerId="ADAL" clId="{45C960E4-260B-4A66-99A4-71ABD1FF8031}" dt="2025-02-14T19:17:37.744" v="18"/>
        <pc:sldMkLst>
          <pc:docMk/>
          <pc:sldMk cId="1041604104" sldId="710"/>
        </pc:sldMkLst>
      </pc:sldChg>
      <pc:sldChg chg="addSp delSp modSp add mod modNotesTx">
        <pc:chgData name="Elsell, Adam" userId="4b5b85db-77c1-44c9-a8d6-e10bf1cb52c2" providerId="ADAL" clId="{45C960E4-260B-4A66-99A4-71ABD1FF8031}" dt="2025-02-18T18:24:00.869" v="48" actId="20577"/>
        <pc:sldMkLst>
          <pc:docMk/>
          <pc:sldMk cId="2563092994" sldId="711"/>
        </pc:sldMkLst>
        <pc:spChg chg="add mod">
          <ac:chgData name="Elsell, Adam" userId="4b5b85db-77c1-44c9-a8d6-e10bf1cb52c2" providerId="ADAL" clId="{45C960E4-260B-4A66-99A4-71ABD1FF8031}" dt="2025-02-14T19:17:56.414" v="26"/>
          <ac:spMkLst>
            <pc:docMk/>
            <pc:sldMk cId="2563092994" sldId="711"/>
            <ac:spMk id="10" creationId="{EC324DF6-6C81-9429-DA33-EDADD81CA552}"/>
          </ac:spMkLst>
        </pc:spChg>
      </pc:sldChg>
      <pc:sldChg chg="add">
        <pc:chgData name="Elsell, Adam" userId="4b5b85db-77c1-44c9-a8d6-e10bf1cb52c2" providerId="ADAL" clId="{45C960E4-260B-4A66-99A4-71ABD1FF8031}" dt="2025-02-14T19:20:17.086" v="37"/>
        <pc:sldMkLst>
          <pc:docMk/>
          <pc:sldMk cId="1007759664" sldId="712"/>
        </pc:sldMkLst>
      </pc:sldChg>
      <pc:sldChg chg="add">
        <pc:chgData name="Elsell, Adam" userId="4b5b85db-77c1-44c9-a8d6-e10bf1cb52c2" providerId="ADAL" clId="{45C960E4-260B-4A66-99A4-71ABD1FF8031}" dt="2025-02-14T19:20:17.086" v="37"/>
        <pc:sldMkLst>
          <pc:docMk/>
          <pc:sldMk cId="3282818033" sldId="713"/>
        </pc:sldMkLst>
      </pc:sldChg>
      <pc:sldChg chg="add">
        <pc:chgData name="Elsell, Adam" userId="4b5b85db-77c1-44c9-a8d6-e10bf1cb52c2" providerId="ADAL" clId="{45C960E4-260B-4A66-99A4-71ABD1FF8031}" dt="2025-02-14T19:20:17.086" v="37"/>
        <pc:sldMkLst>
          <pc:docMk/>
          <pc:sldMk cId="2573934170" sldId="714"/>
        </pc:sldMkLst>
      </pc:sldChg>
      <pc:sldChg chg="add">
        <pc:chgData name="Elsell, Adam" userId="4b5b85db-77c1-44c9-a8d6-e10bf1cb52c2" providerId="ADAL" clId="{45C960E4-260B-4A66-99A4-71ABD1FF8031}" dt="2025-02-14T19:20:17.086" v="37"/>
        <pc:sldMkLst>
          <pc:docMk/>
          <pc:sldMk cId="202313037" sldId="715"/>
        </pc:sldMkLst>
      </pc:sldChg>
      <pc:sldChg chg="add">
        <pc:chgData name="Elsell, Adam" userId="4b5b85db-77c1-44c9-a8d6-e10bf1cb52c2" providerId="ADAL" clId="{45C960E4-260B-4A66-99A4-71ABD1FF8031}" dt="2025-02-14T19:20:17.086" v="37"/>
        <pc:sldMkLst>
          <pc:docMk/>
          <pc:sldMk cId="1782451661" sldId="716"/>
        </pc:sldMkLst>
      </pc:sldChg>
      <pc:sldMasterChg chg="delSp mod">
        <pc:chgData name="Elsell, Adam" userId="4b5b85db-77c1-44c9-a8d6-e10bf1cb52c2" providerId="ADAL" clId="{45C960E4-260B-4A66-99A4-71ABD1FF8031}" dt="2025-02-14T19:11:44.902" v="5" actId="478"/>
        <pc:sldMasterMkLst>
          <pc:docMk/>
          <pc:sldMasterMk cId="1999103461" sldId="2147483648"/>
        </pc:sldMasterMkLst>
      </pc:sldMasterChg>
    </pc:docChg>
  </pc:docChgLst>
  <pc:docChgLst>
    <pc:chgData name="Walker, Emma" userId="78042fed-3b5b-41c2-b1a5-1fe470dc51b0" providerId="ADAL" clId="{FF398294-3C63-456C-BECD-55B4E3B2F816}"/>
    <pc:docChg chg="modSld">
      <pc:chgData name="Walker, Emma" userId="78042fed-3b5b-41c2-b1a5-1fe470dc51b0" providerId="ADAL" clId="{FF398294-3C63-456C-BECD-55B4E3B2F816}" dt="2025-01-21T14:41:04.398" v="7" actId="20577"/>
      <pc:docMkLst>
        <pc:docMk/>
      </pc:docMkLst>
      <pc:sldChg chg="modSp mod">
        <pc:chgData name="Walker, Emma" userId="78042fed-3b5b-41c2-b1a5-1fe470dc51b0" providerId="ADAL" clId="{FF398294-3C63-456C-BECD-55B4E3B2F816}" dt="2025-01-21T14:41:04.398" v="7" actId="20577"/>
        <pc:sldMkLst>
          <pc:docMk/>
          <pc:sldMk cId="2743037187" sldId="682"/>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sz="1200" dirty="0">
                <a:solidFill>
                  <a:schemeClr val="bg1"/>
                </a:solidFill>
              </a:rPr>
              <a:t>Harriet Alexander Field </a:t>
            </a:r>
            <a:r>
              <a:rPr lang="en-US" dirty="0"/>
              <a:t>created 53 jobs earning $4.2M in payroll, </a:t>
            </a:r>
            <a:r>
              <a:rPr lang="en-US" b="0" i="0" u="none" dirty="0"/>
              <a:t>contributed $6.3M in </a:t>
            </a:r>
            <a:r>
              <a:rPr lang="en-US" dirty="0"/>
              <a:t>value added, and generated $11.7M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a bit deeper into those impacts by displaying the impacts of the airport within the fence and then the impacts the airport brings into the community from spending outside the airport. </a:t>
            </a:r>
          </a:p>
          <a:p>
            <a:endParaRPr lang="en-US" dirty="0"/>
          </a:p>
          <a:p>
            <a:r>
              <a:rPr lang="en-US" dirty="0"/>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a:t>
            </a:r>
            <a:r>
              <a:rPr lang="en-US"/>
              <a:t>of </a:t>
            </a:r>
            <a:r>
              <a:rPr lang="en-US">
                <a:solidFill>
                  <a:schemeClr val="bg1"/>
                </a:solidFill>
              </a:rPr>
              <a:t>Harriet Alexander Field (ANK)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9021317"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Harriet Alexander Field (ANK)</a:t>
            </a:r>
          </a:p>
          <a:p>
            <a:r>
              <a:rPr lang="en-US" sz="32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5D3C43AC-ED6F-2B77-64E0-3C0750CA63D3}"/>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0C98D20B-B20B-8857-0BCA-2545E1E96739}"/>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7F47BBC1-C7F9-3E22-6804-050058E9E23C}"/>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530B2826-E639-991E-A10A-06130F5E8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6FDB580A-B120-02AD-4C2C-374C49C02D23}"/>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562301" cy="1975926"/>
          </a:xfrm>
        </p:spPr>
        <p:txBody>
          <a:bodyPr/>
          <a:lstStyle/>
          <a:p>
            <a:r>
              <a:rPr lang="en-US" sz="3600" dirty="0">
                <a:solidFill>
                  <a:schemeClr val="bg1"/>
                </a:solidFill>
              </a:rPr>
              <a:t>Harriet Alexander Field</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ANK.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53</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104247"/>
            <a:ext cx="3125081" cy="861774"/>
          </a:xfrm>
          <a:prstGeom prst="rect">
            <a:avLst/>
          </a:prstGeom>
          <a:noFill/>
        </p:spPr>
        <p:txBody>
          <a:bodyPr wrap="square">
            <a:spAutoFit/>
          </a:bodyPr>
          <a:lstStyle/>
          <a:p>
            <a:pPr algn="ctr"/>
            <a:r>
              <a:rPr lang="en-US" sz="3200" b="1" dirty="0">
                <a:solidFill>
                  <a:schemeClr val="tx2"/>
                </a:solidFill>
              </a:rPr>
              <a:t>$4.2M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$6.3M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$11.7M</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C6B74F53-51C3-C2C7-FE19-3A23B93C0E57}"/>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2E2FAE07-9A07-E8EE-585F-CE0263C5CACD}"/>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AFFF48A-A194-346F-9957-6C5710D13A1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46195FB7-84B1-066E-68FF-378F6739A243}"/>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C8D1EE49-0624-442A-56C3-219D90091A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920976"/>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sz="4000" dirty="0">
                <a:solidFill>
                  <a:schemeClr val="bg1"/>
                </a:solidFill>
              </a:rPr>
              <a:t>Harriet Alexander Field (ANK)</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025628166"/>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21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$2,200,000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$776,000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$836,000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$2,872,000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$1,118,000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$1,566,000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$5,759,000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$2,168,000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$2,620,000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2831794682"/>
              </p:ext>
            </p:extLst>
          </p:nvPr>
        </p:nvGraphicFramePr>
        <p:xfrm>
          <a:off x="6111119" y="2155870"/>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6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$409,000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$277,000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852264316"/>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45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$3,812,000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$5,556,000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$10,547,000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9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$711,000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$1,191,000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                      53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$4,194,000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$6,267,000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$11,738,000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8D8A5D85-28D5-4406-FE75-EE42C84A15BB}"/>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03BB5075-32BC-456E-DABC-EA930ED2E4B9}"/>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8DD085F3-06DF-6E01-CD90-89E23D3CA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33C91782-12F3-0387-A81F-67134926130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44B2365-E040-1599-7355-3C730AC58FB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27143257-C68F-7DF7-0479-4A139F85DEAF}"/>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00775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3282818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57393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202313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78245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940657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Harriet Alexander Field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DC3F2170-7907-343F-B276-3C698565B924}"/>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C04E1E90-654D-BD33-17D4-92B9F1CBAAAC}"/>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76F10E1D-F6C7-D21C-BDA5-70EB9578F95E}"/>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F3E156CD-FAD4-857A-CCFB-6AC0A8F9E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58EF69E6-F6B0-5E27-D8B6-2A1FAE59714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DA34608-AA56-5D89-E1E7-A80CDA859FA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3EFA43FD-EDDF-B227-B758-89FA30A2D1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10467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6891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203163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57563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6874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04160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EC324DF6-6C81-9429-DA33-EDADD81CA552}"/>
              </a:ext>
            </a:extLst>
          </p:cNvPr>
          <p:cNvSpPr txBox="1">
            <a:spLocks/>
          </p:cNvSpPr>
          <p:nvPr/>
        </p:nvSpPr>
        <p:spPr>
          <a:xfrm>
            <a:off x="1425850" y="3180263"/>
            <a:ext cx="9629452"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dirty="0">
                <a:solidFill>
                  <a:schemeClr val="bg1"/>
                </a:solidFill>
              </a:rPr>
              <a:t>Economic Impacts of </a:t>
            </a:r>
          </a:p>
          <a:p>
            <a:r>
              <a:rPr lang="en-US" dirty="0">
                <a:solidFill>
                  <a:schemeClr val="bg1"/>
                </a:solidFill>
              </a:rPr>
              <a:t>Harriet Alexander Field (ANK)</a:t>
            </a:r>
          </a:p>
        </p:txBody>
      </p:sp>
    </p:spTree>
    <p:extLst>
      <p:ext uri="{BB962C8B-B14F-4D97-AF65-F5344CB8AC3E}">
        <p14:creationId xmlns:p14="http://schemas.microsoft.com/office/powerpoint/2010/main" val="256309299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1803</Words>
  <Application>Microsoft Office PowerPoint</Application>
  <PresentationFormat>Widescreen</PresentationFormat>
  <Paragraphs>223</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Harriet Alexander Field Total Impacts</vt:lpstr>
      <vt:lpstr>Harriet Alexander Field (ANK)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2025-02-21T16:15:39Z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