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D4E864-77D9-4CB9-AFE9-0BEF7F542B74}">
          <p14:sldIdLst>
            <p14:sldId id="662"/>
            <p14:sldId id="664"/>
            <p14:sldId id="705"/>
            <p14:sldId id="706"/>
            <p14:sldId id="707"/>
            <p14:sldId id="708"/>
            <p14:sldId id="709"/>
            <p14:sldId id="710"/>
            <p14:sldId id="711"/>
            <p14:sldId id="690"/>
          </p14:sldIdLst>
        </p14:section>
        <p14:section name="Untitled Section" id="{3BDAFFE6-F994-42E4-A3D4-A1DB7C6EBF37}">
          <p14:sldIdLst>
            <p14:sldId id="691"/>
            <p14:sldId id="712"/>
            <p14:sldId id="713"/>
            <p14:sldId id="714"/>
            <p14:sldId id="715"/>
            <p14:sldId id="71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45" autoAdjust="0"/>
  </p:normalViewPr>
  <p:slideViewPr>
    <p:cSldViewPr snapToGrid="0">
      <p:cViewPr varScale="1">
        <p:scale>
          <a:sx n="86" d="100"/>
          <a:sy n="86" d="100"/>
        </p:scale>
        <p:origin x="15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Thomas" userId="4b42d18a-f5dd-45ad-b5f3-020bdeec964b" providerId="ADAL" clId="{81A4208D-2FBA-4EB4-882E-CCBFE4AB55D4}"/>
    <pc:docChg chg="modSld addSection">
      <pc:chgData name="Gibson, Thomas" userId="4b42d18a-f5dd-45ad-b5f3-020bdeec964b" providerId="ADAL" clId="{81A4208D-2FBA-4EB4-882E-CCBFE4AB55D4}" dt="2025-02-21T16:14:39.583" v="24" actId="20577"/>
      <pc:docMkLst>
        <pc:docMk/>
      </pc:docMkLst>
      <pc:sldChg chg="modSp mod">
        <pc:chgData name="Gibson, Thomas" userId="4b42d18a-f5dd-45ad-b5f3-020bdeec964b" providerId="ADAL" clId="{81A4208D-2FBA-4EB4-882E-CCBFE4AB55D4}" dt="2025-02-21T16:14:39.583" v="24" actId="20577"/>
        <pc:sldMkLst>
          <pc:docMk/>
          <pc:sldMk cId="872019544" sldId="691"/>
        </pc:sldMkLst>
        <pc:spChg chg="mod">
          <ac:chgData name="Gibson, Thomas" userId="4b42d18a-f5dd-45ad-b5f3-020bdeec964b" providerId="ADAL" clId="{81A4208D-2FBA-4EB4-882E-CCBFE4AB55D4}" dt="2025-02-21T16:02:26.765" v="15" actId="14100"/>
          <ac:spMkLst>
            <pc:docMk/>
            <pc:sldMk cId="872019544" sldId="691"/>
            <ac:spMk id="4" creationId="{03BC456D-84A7-E1E9-F065-CE38D243CD67}"/>
          </ac:spMkLst>
        </pc:spChg>
        <pc:graphicFrameChg chg="modGraphic">
          <ac:chgData name="Gibson, Thomas" userId="4b42d18a-f5dd-45ad-b5f3-020bdeec964b" providerId="ADAL" clId="{81A4208D-2FBA-4EB4-882E-CCBFE4AB55D4}" dt="2025-02-21T16:14:39.583" v="24" actId="20577"/>
          <ac:graphicFrameMkLst>
            <pc:docMk/>
            <pc:sldMk cId="872019544" sldId="691"/>
            <ac:graphicFrameMk id="5" creationId="{A3025FE3-AB0D-E88B-BC7C-A4BD0111DAEE}"/>
          </ac:graphicFrameMkLst>
        </pc:graphicFrameChg>
      </pc:sldChg>
      <pc:sldChg chg="modNotesTx">
        <pc:chgData name="Gibson, Thomas" userId="4b42d18a-f5dd-45ad-b5f3-020bdeec964b" providerId="ADAL" clId="{81A4208D-2FBA-4EB4-882E-CCBFE4AB55D4}" dt="2025-02-21T16:02:11.100" v="13" actId="20577"/>
        <pc:sldMkLst>
          <pc:docMk/>
          <pc:sldMk cId="3566196179" sldId="708"/>
        </pc:sldMkLst>
      </pc:sldChg>
      <pc:sldChg chg="modNotesTx">
        <pc:chgData name="Gibson, Thomas" userId="4b42d18a-f5dd-45ad-b5f3-020bdeec964b" providerId="ADAL" clId="{81A4208D-2FBA-4EB4-882E-CCBFE4AB55D4}" dt="2025-02-21T16:02:21.018" v="14" actId="6549"/>
        <pc:sldMkLst>
          <pc:docMk/>
          <pc:sldMk cId="850717595" sldId="710"/>
        </pc:sldMkLst>
      </pc:sldChg>
    </pc:docChg>
  </pc:docChgLst>
  <pc:docChgLst>
    <pc:chgData name="Gibson, Thomas" userId="4b42d18a-f5dd-45ad-b5f3-020bdeec964b" providerId="ADAL" clId="{771594FA-DCF4-43C6-94E3-5B6DD848328C}"/>
    <pc:docChg chg="custSel modSld">
      <pc:chgData name="Gibson, Thomas" userId="4b42d18a-f5dd-45ad-b5f3-020bdeec964b" providerId="ADAL" clId="{771594FA-DCF4-43C6-94E3-5B6DD848328C}" dt="2025-01-11T16:23:50.095" v="62" actId="478"/>
      <pc:docMkLst>
        <pc:docMk/>
      </pc:docMkLst>
      <pc:sldChg chg="modSp mod">
        <pc:chgData name="Gibson, Thomas" userId="4b42d18a-f5dd-45ad-b5f3-020bdeec964b" providerId="ADAL" clId="{771594FA-DCF4-43C6-94E3-5B6DD848328C}" dt="2025-01-11T16:21:03.217" v="7" actId="6549"/>
        <pc:sldMkLst>
          <pc:docMk/>
          <pc:sldMk cId="1012904221" sldId="662"/>
        </pc:sldMkLst>
        <pc:spChg chg="mod">
          <ac:chgData name="Gibson, Thomas" userId="4b42d18a-f5dd-45ad-b5f3-020bdeec964b" providerId="ADAL" clId="{771594FA-DCF4-43C6-94E3-5B6DD848328C}" dt="2025-01-11T16:21:03.217" v="7" actId="6549"/>
          <ac:spMkLst>
            <pc:docMk/>
            <pc:sldMk cId="1012904221" sldId="662"/>
            <ac:spMk id="10" creationId="{A4D51050-2CCD-5127-222C-9DA382EA608D}"/>
          </ac:spMkLst>
        </pc:spChg>
      </pc:sldChg>
      <pc:sldChg chg="modNotesTx">
        <pc:chgData name="Gibson, Thomas" userId="4b42d18a-f5dd-45ad-b5f3-020bdeec964b" providerId="ADAL" clId="{771594FA-DCF4-43C6-94E3-5B6DD848328C}" dt="2025-01-11T16:21:56.578" v="21" actId="20577"/>
        <pc:sldMkLst>
          <pc:docMk/>
          <pc:sldMk cId="2813025953" sldId="674"/>
        </pc:sldMkLst>
      </pc:sldChg>
      <pc:sldChg chg="modNotesTx">
        <pc:chgData name="Gibson, Thomas" userId="4b42d18a-f5dd-45ad-b5f3-020bdeec964b" providerId="ADAL" clId="{771594FA-DCF4-43C6-94E3-5B6DD848328C}" dt="2025-01-11T16:22:07.774" v="22" actId="6549"/>
        <pc:sldMkLst>
          <pc:docMk/>
          <pc:sldMk cId="4090305741" sldId="684"/>
        </pc:sldMkLst>
      </pc:sldChg>
      <pc:sldChg chg="delSp mod">
        <pc:chgData name="Gibson, Thomas" userId="4b42d18a-f5dd-45ad-b5f3-020bdeec964b" providerId="ADAL" clId="{771594FA-DCF4-43C6-94E3-5B6DD848328C}" dt="2025-01-11T16:23:50.095" v="62" actId="478"/>
        <pc:sldMkLst>
          <pc:docMk/>
          <pc:sldMk cId="1639671693" sldId="685"/>
        </pc:sldMkLst>
      </pc:sldChg>
      <pc:sldChg chg="modSp mod modNotesTx">
        <pc:chgData name="Gibson, Thomas" userId="4b42d18a-f5dd-45ad-b5f3-020bdeec964b" providerId="ADAL" clId="{771594FA-DCF4-43C6-94E3-5B6DD848328C}" dt="2025-01-11T16:22:17.890" v="38" actId="6549"/>
        <pc:sldMkLst>
          <pc:docMk/>
          <pc:sldMk cId="1769100264" sldId="686"/>
        </pc:sldMkLst>
      </pc:sldChg>
      <pc:sldChg chg="modSp mod">
        <pc:chgData name="Gibson, Thomas" userId="4b42d18a-f5dd-45ad-b5f3-020bdeec964b" providerId="ADAL" clId="{771594FA-DCF4-43C6-94E3-5B6DD848328C}" dt="2025-01-11T16:22:29.313" v="47" actId="1076"/>
        <pc:sldMkLst>
          <pc:docMk/>
          <pc:sldMk cId="209402510" sldId="690"/>
        </pc:sldMkLst>
        <pc:spChg chg="mod">
          <ac:chgData name="Gibson, Thomas" userId="4b42d18a-f5dd-45ad-b5f3-020bdeec964b" providerId="ADAL" clId="{771594FA-DCF4-43C6-94E3-5B6DD848328C}" dt="2025-01-11T16:22:24.603" v="46" actId="6549"/>
          <ac:spMkLst>
            <pc:docMk/>
            <pc:sldMk cId="209402510" sldId="690"/>
            <ac:spMk id="2" creationId="{143D4D84-FA81-CD7C-C197-D507940CD5D5}"/>
          </ac:spMkLst>
        </pc:spChg>
        <pc:spChg chg="mod">
          <ac:chgData name="Gibson, Thomas" userId="4b42d18a-f5dd-45ad-b5f3-020bdeec964b" providerId="ADAL" clId="{771594FA-DCF4-43C6-94E3-5B6DD848328C}" dt="2025-01-11T16:22:29.313" v="47" actId="1076"/>
          <ac:spMkLst>
            <pc:docMk/>
            <pc:sldMk cId="209402510" sldId="690"/>
            <ac:spMk id="4" creationId="{554FA509-4B55-FBFA-D6D4-DEDE7FE30BFF}"/>
          </ac:spMkLst>
        </pc:spChg>
      </pc:sldChg>
      <pc:sldChg chg="modSp mod">
        <pc:chgData name="Gibson, Thomas" userId="4b42d18a-f5dd-45ad-b5f3-020bdeec964b" providerId="ADAL" clId="{771594FA-DCF4-43C6-94E3-5B6DD848328C}" dt="2025-01-11T16:23:24.934" v="57" actId="20577"/>
        <pc:sldMkLst>
          <pc:docMk/>
          <pc:sldMk cId="872019544" sldId="691"/>
        </pc:sldMkLst>
        <pc:graphicFrameChg chg="modGraphic">
          <ac:chgData name="Gibson, Thomas" userId="4b42d18a-f5dd-45ad-b5f3-020bdeec964b" providerId="ADAL" clId="{771594FA-DCF4-43C6-94E3-5B6DD848328C}" dt="2025-01-11T16:23:24.934" v="57"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771594FA-DCF4-43C6-94E3-5B6DD848328C}" dt="2025-01-11T16:23:45.219" v="60" actId="478"/>
        <pc:sldMkLst>
          <pc:docMk/>
          <pc:sldMk cId="2338130291" sldId="693"/>
        </pc:sldMkLst>
      </pc:sldChg>
    </pc:docChg>
  </pc:docChgLst>
  <pc:docChgLst>
    <pc:chgData name="Elsell, Adam" userId="4b5b85db-77c1-44c9-a8d6-e10bf1cb52c2" providerId="ADAL" clId="{7BA27402-7285-4EE2-AC56-1B30ABEE43A4}"/>
    <pc:docChg chg="custSel addSld delSld modSld modMainMaster">
      <pc:chgData name="Elsell, Adam" userId="4b5b85db-77c1-44c9-a8d6-e10bf1cb52c2" providerId="ADAL" clId="{7BA27402-7285-4EE2-AC56-1B30ABEE43A4}" dt="2025-02-18T18:21:41.196" v="44" actId="20577"/>
      <pc:docMkLst>
        <pc:docMk/>
      </pc:docMkLst>
      <pc:sldChg chg="addSp delSp modSp mod">
        <pc:chgData name="Elsell, Adam" userId="4b5b85db-77c1-44c9-a8d6-e10bf1cb52c2" providerId="ADAL" clId="{7BA27402-7285-4EE2-AC56-1B30ABEE43A4}" dt="2025-02-14T18:54:41.663" v="9"/>
        <pc:sldMkLst>
          <pc:docMk/>
          <pc:sldMk cId="1012904221" sldId="662"/>
        </pc:sldMkLst>
        <pc:spChg chg="add mod">
          <ac:chgData name="Elsell, Adam" userId="4b5b85db-77c1-44c9-a8d6-e10bf1cb52c2" providerId="ADAL" clId="{7BA27402-7285-4EE2-AC56-1B30ABEE43A4}" dt="2025-02-14T18:54:37.285" v="8"/>
          <ac:spMkLst>
            <pc:docMk/>
            <pc:sldMk cId="1012904221" sldId="662"/>
            <ac:spMk id="3" creationId="{EF3EEE17-C11A-2AAC-0613-DC1AD3284A8F}"/>
          </ac:spMkLst>
        </pc:spChg>
        <pc:spChg chg="add mod">
          <ac:chgData name="Elsell, Adam" userId="4b5b85db-77c1-44c9-a8d6-e10bf1cb52c2" providerId="ADAL" clId="{7BA27402-7285-4EE2-AC56-1B30ABEE43A4}" dt="2025-02-14T18:54:37.285" v="8"/>
          <ac:spMkLst>
            <pc:docMk/>
            <pc:sldMk cId="1012904221" sldId="662"/>
            <ac:spMk id="8" creationId="{FE0C1182-DA4F-4B3C-1FD3-FECB38557CAC}"/>
          </ac:spMkLst>
        </pc:spChg>
        <pc:spChg chg="add mod">
          <ac:chgData name="Elsell, Adam" userId="4b5b85db-77c1-44c9-a8d6-e10bf1cb52c2" providerId="ADAL" clId="{7BA27402-7285-4EE2-AC56-1B30ABEE43A4}" dt="2025-02-14T18:54:37.285" v="8"/>
          <ac:spMkLst>
            <pc:docMk/>
            <pc:sldMk cId="1012904221" sldId="662"/>
            <ac:spMk id="12" creationId="{D2AE5179-861D-AB05-54F5-036B76FDA1E2}"/>
          </ac:spMkLst>
        </pc:spChg>
        <pc:picChg chg="add mod">
          <ac:chgData name="Elsell, Adam" userId="4b5b85db-77c1-44c9-a8d6-e10bf1cb52c2" providerId="ADAL" clId="{7BA27402-7285-4EE2-AC56-1B30ABEE43A4}" dt="2025-02-14T18:54:41.663" v="9"/>
          <ac:picMkLst>
            <pc:docMk/>
            <pc:sldMk cId="1012904221" sldId="662"/>
            <ac:picMk id="15" creationId="{33756977-521F-625E-F4DA-B09548CFACB1}"/>
          </ac:picMkLst>
        </pc:picChg>
      </pc:sldChg>
      <pc:sldChg chg="addSp delSp modSp mod">
        <pc:chgData name="Elsell, Adam" userId="4b5b85db-77c1-44c9-a8d6-e10bf1cb52c2" providerId="ADAL" clId="{7BA27402-7285-4EE2-AC56-1B30ABEE43A4}" dt="2025-02-14T18:55:22.748" v="15"/>
        <pc:sldMkLst>
          <pc:docMk/>
          <pc:sldMk cId="3065760421" sldId="664"/>
        </pc:sldMkLst>
        <pc:spChg chg="add mod">
          <ac:chgData name="Elsell, Adam" userId="4b5b85db-77c1-44c9-a8d6-e10bf1cb52c2" providerId="ADAL" clId="{7BA27402-7285-4EE2-AC56-1B30ABEE43A4}" dt="2025-02-14T18:55:05.994" v="14"/>
          <ac:spMkLst>
            <pc:docMk/>
            <pc:sldMk cId="3065760421" sldId="664"/>
            <ac:spMk id="2" creationId="{8D9C4D28-A250-04A2-5422-B260779CBD4E}"/>
          </ac:spMkLst>
        </pc:spChg>
        <pc:spChg chg="add mod">
          <ac:chgData name="Elsell, Adam" userId="4b5b85db-77c1-44c9-a8d6-e10bf1cb52c2" providerId="ADAL" clId="{7BA27402-7285-4EE2-AC56-1B30ABEE43A4}" dt="2025-02-14T18:55:05.994" v="14"/>
          <ac:spMkLst>
            <pc:docMk/>
            <pc:sldMk cId="3065760421" sldId="664"/>
            <ac:spMk id="6" creationId="{3D03CBFC-6C5A-5F4B-A6DE-AF79C5B43DBD}"/>
          </ac:spMkLst>
        </pc:spChg>
        <pc:spChg chg="add mod">
          <ac:chgData name="Elsell, Adam" userId="4b5b85db-77c1-44c9-a8d6-e10bf1cb52c2" providerId="ADAL" clId="{7BA27402-7285-4EE2-AC56-1B30ABEE43A4}" dt="2025-02-14T18:55:05.994" v="14"/>
          <ac:spMkLst>
            <pc:docMk/>
            <pc:sldMk cId="3065760421" sldId="664"/>
            <ac:spMk id="17" creationId="{690181B2-AA40-3318-C78C-996D88A947F8}"/>
          </ac:spMkLst>
        </pc:spChg>
        <pc:spChg chg="add mod">
          <ac:chgData name="Elsell, Adam" userId="4b5b85db-77c1-44c9-a8d6-e10bf1cb52c2" providerId="ADAL" clId="{7BA27402-7285-4EE2-AC56-1B30ABEE43A4}" dt="2025-02-14T18:55:05.994" v="14"/>
          <ac:spMkLst>
            <pc:docMk/>
            <pc:sldMk cId="3065760421" sldId="664"/>
            <ac:spMk id="21" creationId="{0B43961F-0D6D-E960-69FB-00B1BE9A6355}"/>
          </ac:spMkLst>
        </pc:spChg>
        <pc:spChg chg="add mod">
          <ac:chgData name="Elsell, Adam" userId="4b5b85db-77c1-44c9-a8d6-e10bf1cb52c2" providerId="ADAL" clId="{7BA27402-7285-4EE2-AC56-1B30ABEE43A4}" dt="2025-02-14T18:55:05.994" v="14"/>
          <ac:spMkLst>
            <pc:docMk/>
            <pc:sldMk cId="3065760421" sldId="664"/>
            <ac:spMk id="22" creationId="{1EB10F2C-C16E-AE9E-3F12-035D49D09ECB}"/>
          </ac:spMkLst>
        </pc:spChg>
        <pc:spChg chg="add mod">
          <ac:chgData name="Elsell, Adam" userId="4b5b85db-77c1-44c9-a8d6-e10bf1cb52c2" providerId="ADAL" clId="{7BA27402-7285-4EE2-AC56-1B30ABEE43A4}" dt="2025-02-14T18:55:22.748" v="15"/>
          <ac:spMkLst>
            <pc:docMk/>
            <pc:sldMk cId="3065760421" sldId="664"/>
            <ac:spMk id="23" creationId="{629E21C1-8BED-78B9-134B-43CEFB6384B0}"/>
          </ac:spMkLst>
        </pc:spChg>
        <pc:picChg chg="add mod">
          <ac:chgData name="Elsell, Adam" userId="4b5b85db-77c1-44c9-a8d6-e10bf1cb52c2" providerId="ADAL" clId="{7BA27402-7285-4EE2-AC56-1B30ABEE43A4}" dt="2025-02-14T18:55:05.994" v="14"/>
          <ac:picMkLst>
            <pc:docMk/>
            <pc:sldMk cId="3065760421" sldId="664"/>
            <ac:picMk id="20" creationId="{6D1851D0-8EDD-961C-BB80-FB772508A090}"/>
          </ac:picMkLst>
        </pc:picChg>
      </pc:sldChg>
      <pc:sldChg chg="add del">
        <pc:chgData name="Elsell, Adam" userId="4b5b85db-77c1-44c9-a8d6-e10bf1cb52c2" providerId="ADAL" clId="{7BA27402-7285-4EE2-AC56-1B30ABEE43A4}" dt="2025-02-14T18:59:40.473" v="25"/>
        <pc:sldMkLst>
          <pc:docMk/>
          <pc:sldMk cId="2445466799" sldId="670"/>
        </pc:sldMkLst>
      </pc:sldChg>
      <pc:sldChg chg="add del">
        <pc:chgData name="Elsell, Adam" userId="4b5b85db-77c1-44c9-a8d6-e10bf1cb52c2" providerId="ADAL" clId="{7BA27402-7285-4EE2-AC56-1B30ABEE43A4}" dt="2025-02-14T18:59:40.473" v="25"/>
        <pc:sldMkLst>
          <pc:docMk/>
          <pc:sldMk cId="2277401543" sldId="672"/>
        </pc:sldMkLst>
      </pc:sldChg>
      <pc:sldChg chg="add del">
        <pc:chgData name="Elsell, Adam" userId="4b5b85db-77c1-44c9-a8d6-e10bf1cb52c2" providerId="ADAL" clId="{7BA27402-7285-4EE2-AC56-1B30ABEE43A4}" dt="2025-02-14T18:59:40.473" v="25"/>
        <pc:sldMkLst>
          <pc:docMk/>
          <pc:sldMk cId="2813025953" sldId="674"/>
        </pc:sldMkLst>
      </pc:sldChg>
      <pc:sldChg chg="add del setBg">
        <pc:chgData name="Elsell, Adam" userId="4b5b85db-77c1-44c9-a8d6-e10bf1cb52c2" providerId="ADAL" clId="{7BA27402-7285-4EE2-AC56-1B30ABEE43A4}" dt="2025-02-14T18:59:40.473" v="25"/>
        <pc:sldMkLst>
          <pc:docMk/>
          <pc:sldMk cId="2743037187" sldId="682"/>
        </pc:sldMkLst>
      </pc:sldChg>
      <pc:sldChg chg="add del">
        <pc:chgData name="Elsell, Adam" userId="4b5b85db-77c1-44c9-a8d6-e10bf1cb52c2" providerId="ADAL" clId="{7BA27402-7285-4EE2-AC56-1B30ABEE43A4}" dt="2025-02-14T18:59:40.473" v="25"/>
        <pc:sldMkLst>
          <pc:docMk/>
          <pc:sldMk cId="4090305741" sldId="684"/>
        </pc:sldMkLst>
      </pc:sldChg>
      <pc:sldChg chg="add del">
        <pc:chgData name="Elsell, Adam" userId="4b5b85db-77c1-44c9-a8d6-e10bf1cb52c2" providerId="ADAL" clId="{7BA27402-7285-4EE2-AC56-1B30ABEE43A4}" dt="2025-02-14T18:59:40.473" v="25"/>
        <pc:sldMkLst>
          <pc:docMk/>
          <pc:sldMk cId="1639671693" sldId="685"/>
        </pc:sldMkLst>
      </pc:sldChg>
      <pc:sldChg chg="del">
        <pc:chgData name="Elsell, Adam" userId="4b5b85db-77c1-44c9-a8d6-e10bf1cb52c2" providerId="ADAL" clId="{7BA27402-7285-4EE2-AC56-1B30ABEE43A4}" dt="2025-02-14T18:59:53.344" v="27" actId="47"/>
        <pc:sldMkLst>
          <pc:docMk/>
          <pc:sldMk cId="1769100264" sldId="686"/>
        </pc:sldMkLst>
      </pc:sldChg>
      <pc:sldChg chg="addSp delSp modSp mod">
        <pc:chgData name="Elsell, Adam" userId="4b5b85db-77c1-44c9-a8d6-e10bf1cb52c2" providerId="ADAL" clId="{7BA27402-7285-4EE2-AC56-1B30ABEE43A4}" dt="2025-02-14T19:09:55.378" v="41" actId="167"/>
        <pc:sldMkLst>
          <pc:docMk/>
          <pc:sldMk cId="209402510" sldId="690"/>
        </pc:sldMkLst>
        <pc:spChg chg="add mod ord">
          <ac:chgData name="Elsell, Adam" userId="4b5b85db-77c1-44c9-a8d6-e10bf1cb52c2" providerId="ADAL" clId="{7BA27402-7285-4EE2-AC56-1B30ABEE43A4}" dt="2025-02-14T19:00:20.485" v="30" actId="167"/>
          <ac:spMkLst>
            <pc:docMk/>
            <pc:sldMk cId="209402510" sldId="690"/>
            <ac:spMk id="8" creationId="{94F0F795-08DA-EBA9-CFBC-15D79CE550BB}"/>
          </ac:spMkLst>
        </pc:spChg>
        <pc:spChg chg="mod">
          <ac:chgData name="Elsell, Adam" userId="4b5b85db-77c1-44c9-a8d6-e10bf1cb52c2" providerId="ADAL" clId="{7BA27402-7285-4EE2-AC56-1B30ABEE43A4}" dt="2025-02-14T19:00:17.910" v="29"/>
          <ac:spMkLst>
            <pc:docMk/>
            <pc:sldMk cId="209402510" sldId="690"/>
            <ac:spMk id="11" creationId="{AB9AFFE8-A3D8-9B3B-9131-416E24363824}"/>
          </ac:spMkLst>
        </pc:spChg>
        <pc:spChg chg="mod">
          <ac:chgData name="Elsell, Adam" userId="4b5b85db-77c1-44c9-a8d6-e10bf1cb52c2" providerId="ADAL" clId="{7BA27402-7285-4EE2-AC56-1B30ABEE43A4}" dt="2025-02-14T19:00:17.910" v="29"/>
          <ac:spMkLst>
            <pc:docMk/>
            <pc:sldMk cId="209402510" sldId="690"/>
            <ac:spMk id="12" creationId="{BA2926D5-EE03-3795-5900-F6BE977B7185}"/>
          </ac:spMkLst>
        </pc:spChg>
        <pc:spChg chg="mod">
          <ac:chgData name="Elsell, Adam" userId="4b5b85db-77c1-44c9-a8d6-e10bf1cb52c2" providerId="ADAL" clId="{7BA27402-7285-4EE2-AC56-1B30ABEE43A4}" dt="2025-02-14T19:00:17.910" v="29"/>
          <ac:spMkLst>
            <pc:docMk/>
            <pc:sldMk cId="209402510" sldId="690"/>
            <ac:spMk id="13" creationId="{726ACA3F-7C27-21A5-1F09-15599453DB0A}"/>
          </ac:spMkLst>
        </pc:spChg>
        <pc:grpChg chg="add mod ord">
          <ac:chgData name="Elsell, Adam" userId="4b5b85db-77c1-44c9-a8d6-e10bf1cb52c2" providerId="ADAL" clId="{7BA27402-7285-4EE2-AC56-1B30ABEE43A4}" dt="2025-02-14T19:00:20.485" v="30" actId="167"/>
          <ac:grpSpMkLst>
            <pc:docMk/>
            <pc:sldMk cId="209402510" sldId="690"/>
            <ac:grpSpMk id="10" creationId="{F8047427-AB9E-C259-7896-2D83E23DEF90}"/>
          </ac:grpSpMkLst>
        </pc:grpChg>
        <pc:picChg chg="ord">
          <ac:chgData name="Elsell, Adam" userId="4b5b85db-77c1-44c9-a8d6-e10bf1cb52c2" providerId="ADAL" clId="{7BA27402-7285-4EE2-AC56-1B30ABEE43A4}" dt="2025-02-14T19:09:55.378" v="41" actId="167"/>
          <ac:picMkLst>
            <pc:docMk/>
            <pc:sldMk cId="209402510" sldId="690"/>
            <ac:picMk id="9" creationId="{545E5D65-3AE7-A021-A54D-3C46D1D5C054}"/>
          </ac:picMkLst>
        </pc:picChg>
        <pc:picChg chg="mod">
          <ac:chgData name="Elsell, Adam" userId="4b5b85db-77c1-44c9-a8d6-e10bf1cb52c2" providerId="ADAL" clId="{7BA27402-7285-4EE2-AC56-1B30ABEE43A4}" dt="2025-02-14T19:00:17.910" v="29"/>
          <ac:picMkLst>
            <pc:docMk/>
            <pc:sldMk cId="209402510" sldId="690"/>
            <ac:picMk id="14" creationId="{C0586837-E837-929F-57EE-7ACE2C3839C5}"/>
          </ac:picMkLst>
        </pc:picChg>
      </pc:sldChg>
      <pc:sldChg chg="addSp delSp modSp mod">
        <pc:chgData name="Elsell, Adam" userId="4b5b85db-77c1-44c9-a8d6-e10bf1cb52c2" providerId="ADAL" clId="{7BA27402-7285-4EE2-AC56-1B30ABEE43A4}" dt="2025-02-14T19:00:47.410" v="33"/>
        <pc:sldMkLst>
          <pc:docMk/>
          <pc:sldMk cId="872019544" sldId="691"/>
        </pc:sldMkLst>
        <pc:spChg chg="add mod">
          <ac:chgData name="Elsell, Adam" userId="4b5b85db-77c1-44c9-a8d6-e10bf1cb52c2" providerId="ADAL" clId="{7BA27402-7285-4EE2-AC56-1B30ABEE43A4}" dt="2025-02-14T19:00:47.410" v="33"/>
          <ac:spMkLst>
            <pc:docMk/>
            <pc:sldMk cId="872019544" sldId="691"/>
            <ac:spMk id="11" creationId="{62DD7352-8D16-E4C4-ACDA-367625EE8363}"/>
          </ac:spMkLst>
        </pc:spChg>
        <pc:spChg chg="mod">
          <ac:chgData name="Elsell, Adam" userId="4b5b85db-77c1-44c9-a8d6-e10bf1cb52c2" providerId="ADAL" clId="{7BA27402-7285-4EE2-AC56-1B30ABEE43A4}" dt="2025-02-14T19:00:47.410" v="33"/>
          <ac:spMkLst>
            <pc:docMk/>
            <pc:sldMk cId="872019544" sldId="691"/>
            <ac:spMk id="14" creationId="{4B06487A-4BF0-72AF-FB12-CB5338E366EA}"/>
          </ac:spMkLst>
        </pc:spChg>
        <pc:spChg chg="mod">
          <ac:chgData name="Elsell, Adam" userId="4b5b85db-77c1-44c9-a8d6-e10bf1cb52c2" providerId="ADAL" clId="{7BA27402-7285-4EE2-AC56-1B30ABEE43A4}" dt="2025-02-14T19:00:47.410" v="33"/>
          <ac:spMkLst>
            <pc:docMk/>
            <pc:sldMk cId="872019544" sldId="691"/>
            <ac:spMk id="21" creationId="{F521C9CF-4088-1FAC-0EC8-96D45A4DBA92}"/>
          </ac:spMkLst>
        </pc:spChg>
        <pc:spChg chg="mod">
          <ac:chgData name="Elsell, Adam" userId="4b5b85db-77c1-44c9-a8d6-e10bf1cb52c2" providerId="ADAL" clId="{7BA27402-7285-4EE2-AC56-1B30ABEE43A4}" dt="2025-02-14T19:00:47.410" v="33"/>
          <ac:spMkLst>
            <pc:docMk/>
            <pc:sldMk cId="872019544" sldId="691"/>
            <ac:spMk id="22" creationId="{5D8A8F24-75C9-7691-B880-BCDF54ABBD8E}"/>
          </ac:spMkLst>
        </pc:spChg>
        <pc:grpChg chg="add mod">
          <ac:chgData name="Elsell, Adam" userId="4b5b85db-77c1-44c9-a8d6-e10bf1cb52c2" providerId="ADAL" clId="{7BA27402-7285-4EE2-AC56-1B30ABEE43A4}" dt="2025-02-14T19:00:47.410" v="33"/>
          <ac:grpSpMkLst>
            <pc:docMk/>
            <pc:sldMk cId="872019544" sldId="691"/>
            <ac:grpSpMk id="12" creationId="{66838FD3-CD93-435B-602C-68ECD13EEBE3}"/>
          </ac:grpSpMkLst>
        </pc:grpChg>
        <pc:picChg chg="mod">
          <ac:chgData name="Elsell, Adam" userId="4b5b85db-77c1-44c9-a8d6-e10bf1cb52c2" providerId="ADAL" clId="{7BA27402-7285-4EE2-AC56-1B30ABEE43A4}" dt="2025-02-14T19:00:47.410" v="33"/>
          <ac:picMkLst>
            <pc:docMk/>
            <pc:sldMk cId="872019544" sldId="691"/>
            <ac:picMk id="13" creationId="{39D9988A-073C-8E5A-79FB-035552D668FE}"/>
          </ac:picMkLst>
        </pc:picChg>
      </pc:sldChg>
      <pc:sldChg chg="del">
        <pc:chgData name="Elsell, Adam" userId="4b5b85db-77c1-44c9-a8d6-e10bf1cb52c2" providerId="ADAL" clId="{7BA27402-7285-4EE2-AC56-1B30ABEE43A4}" dt="2025-02-14T19:01:22.001" v="35" actId="47"/>
        <pc:sldMkLst>
          <pc:docMk/>
          <pc:sldMk cId="2338130291" sldId="693"/>
        </pc:sldMkLst>
      </pc:sldChg>
      <pc:sldChg chg="del">
        <pc:chgData name="Elsell, Adam" userId="4b5b85db-77c1-44c9-a8d6-e10bf1cb52c2" providerId="ADAL" clId="{7BA27402-7285-4EE2-AC56-1B30ABEE43A4}" dt="2025-02-14T19:01:22.569" v="36" actId="47"/>
        <pc:sldMkLst>
          <pc:docMk/>
          <pc:sldMk cId="3124409032" sldId="694"/>
        </pc:sldMkLst>
      </pc:sldChg>
      <pc:sldChg chg="del">
        <pc:chgData name="Elsell, Adam" userId="4b5b85db-77c1-44c9-a8d6-e10bf1cb52c2" providerId="ADAL" clId="{7BA27402-7285-4EE2-AC56-1B30ABEE43A4}" dt="2025-02-14T19:01:25.031" v="37" actId="47"/>
        <pc:sldMkLst>
          <pc:docMk/>
          <pc:sldMk cId="2531652168" sldId="698"/>
        </pc:sldMkLst>
      </pc:sldChg>
      <pc:sldChg chg="del">
        <pc:chgData name="Elsell, Adam" userId="4b5b85db-77c1-44c9-a8d6-e10bf1cb52c2" providerId="ADAL" clId="{7BA27402-7285-4EE2-AC56-1B30ABEE43A4}" dt="2025-02-14T19:01:25.710" v="38" actId="47"/>
        <pc:sldMkLst>
          <pc:docMk/>
          <pc:sldMk cId="1553210687" sldId="699"/>
        </pc:sldMkLst>
      </pc:sldChg>
      <pc:sldChg chg="add del">
        <pc:chgData name="Elsell, Adam" userId="4b5b85db-77c1-44c9-a8d6-e10bf1cb52c2" providerId="ADAL" clId="{7BA27402-7285-4EE2-AC56-1B30ABEE43A4}" dt="2025-02-14T19:01:36.372" v="40" actId="47"/>
        <pc:sldMkLst>
          <pc:docMk/>
          <pc:sldMk cId="3726198657" sldId="701"/>
        </pc:sldMkLst>
      </pc:sldChg>
      <pc:sldChg chg="del">
        <pc:chgData name="Elsell, Adam" userId="4b5b85db-77c1-44c9-a8d6-e10bf1cb52c2" providerId="ADAL" clId="{7BA27402-7285-4EE2-AC56-1B30ABEE43A4}" dt="2025-02-14T19:01:30.373" v="39" actId="47"/>
        <pc:sldMkLst>
          <pc:docMk/>
          <pc:sldMk cId="3401910889" sldId="704"/>
        </pc:sldMkLst>
      </pc:sldChg>
      <pc:sldChg chg="add">
        <pc:chgData name="Elsell, Adam" userId="4b5b85db-77c1-44c9-a8d6-e10bf1cb52c2" providerId="ADAL" clId="{7BA27402-7285-4EE2-AC56-1B30ABEE43A4}" dt="2025-02-14T18:59:14.260" v="16"/>
        <pc:sldMkLst>
          <pc:docMk/>
          <pc:sldMk cId="4116441964" sldId="705"/>
        </pc:sldMkLst>
      </pc:sldChg>
      <pc:sldChg chg="add">
        <pc:chgData name="Elsell, Adam" userId="4b5b85db-77c1-44c9-a8d6-e10bf1cb52c2" providerId="ADAL" clId="{7BA27402-7285-4EE2-AC56-1B30ABEE43A4}" dt="2025-02-14T18:59:14.260" v="16"/>
        <pc:sldMkLst>
          <pc:docMk/>
          <pc:sldMk cId="1468648501" sldId="706"/>
        </pc:sldMkLst>
      </pc:sldChg>
      <pc:sldChg chg="add">
        <pc:chgData name="Elsell, Adam" userId="4b5b85db-77c1-44c9-a8d6-e10bf1cb52c2" providerId="ADAL" clId="{7BA27402-7285-4EE2-AC56-1B30ABEE43A4}" dt="2025-02-14T18:59:14.260" v="16"/>
        <pc:sldMkLst>
          <pc:docMk/>
          <pc:sldMk cId="3253897040" sldId="707"/>
        </pc:sldMkLst>
      </pc:sldChg>
      <pc:sldChg chg="add">
        <pc:chgData name="Elsell, Adam" userId="4b5b85db-77c1-44c9-a8d6-e10bf1cb52c2" providerId="ADAL" clId="{7BA27402-7285-4EE2-AC56-1B30ABEE43A4}" dt="2025-02-14T18:59:14.260" v="16"/>
        <pc:sldMkLst>
          <pc:docMk/>
          <pc:sldMk cId="3566196179" sldId="708"/>
        </pc:sldMkLst>
      </pc:sldChg>
      <pc:sldChg chg="add setBg">
        <pc:chgData name="Elsell, Adam" userId="4b5b85db-77c1-44c9-a8d6-e10bf1cb52c2" providerId="ADAL" clId="{7BA27402-7285-4EE2-AC56-1B30ABEE43A4}" dt="2025-02-14T18:59:14.260" v="16"/>
        <pc:sldMkLst>
          <pc:docMk/>
          <pc:sldMk cId="2401831018" sldId="709"/>
        </pc:sldMkLst>
      </pc:sldChg>
      <pc:sldChg chg="add">
        <pc:chgData name="Elsell, Adam" userId="4b5b85db-77c1-44c9-a8d6-e10bf1cb52c2" providerId="ADAL" clId="{7BA27402-7285-4EE2-AC56-1B30ABEE43A4}" dt="2025-02-14T18:59:14.260" v="16"/>
        <pc:sldMkLst>
          <pc:docMk/>
          <pc:sldMk cId="850717595" sldId="710"/>
        </pc:sldMkLst>
      </pc:sldChg>
      <pc:sldChg chg="addSp delSp modSp add mod modNotesTx">
        <pc:chgData name="Elsell, Adam" userId="4b5b85db-77c1-44c9-a8d6-e10bf1cb52c2" providerId="ADAL" clId="{7BA27402-7285-4EE2-AC56-1B30ABEE43A4}" dt="2025-02-18T18:21:41.196" v="44" actId="20577"/>
        <pc:sldMkLst>
          <pc:docMk/>
          <pc:sldMk cId="2329956261" sldId="711"/>
        </pc:sldMkLst>
        <pc:spChg chg="add mod">
          <ac:chgData name="Elsell, Adam" userId="4b5b85db-77c1-44c9-a8d6-e10bf1cb52c2" providerId="ADAL" clId="{7BA27402-7285-4EE2-AC56-1B30ABEE43A4}" dt="2025-02-14T18:59:47.765" v="26"/>
          <ac:spMkLst>
            <pc:docMk/>
            <pc:sldMk cId="2329956261" sldId="711"/>
            <ac:spMk id="10" creationId="{1DAF2323-F1FF-65E8-6570-EA46E20E0F7C}"/>
          </ac:spMkLst>
        </pc:spChg>
      </pc:sldChg>
      <pc:sldChg chg="add">
        <pc:chgData name="Elsell, Adam" userId="4b5b85db-77c1-44c9-a8d6-e10bf1cb52c2" providerId="ADAL" clId="{7BA27402-7285-4EE2-AC56-1B30ABEE43A4}" dt="2025-02-14T19:01:19.444" v="34"/>
        <pc:sldMkLst>
          <pc:docMk/>
          <pc:sldMk cId="1160538992" sldId="712"/>
        </pc:sldMkLst>
      </pc:sldChg>
      <pc:sldChg chg="add del">
        <pc:chgData name="Elsell, Adam" userId="4b5b85db-77c1-44c9-a8d6-e10bf1cb52c2" providerId="ADAL" clId="{7BA27402-7285-4EE2-AC56-1B30ABEE43A4}" dt="2025-02-14T18:59:40.473" v="25"/>
        <pc:sldMkLst>
          <pc:docMk/>
          <pc:sldMk cId="3104982364" sldId="712"/>
        </pc:sldMkLst>
      </pc:sldChg>
      <pc:sldChg chg="add">
        <pc:chgData name="Elsell, Adam" userId="4b5b85db-77c1-44c9-a8d6-e10bf1cb52c2" providerId="ADAL" clId="{7BA27402-7285-4EE2-AC56-1B30ABEE43A4}" dt="2025-02-14T19:01:19.444" v="34"/>
        <pc:sldMkLst>
          <pc:docMk/>
          <pc:sldMk cId="249596922" sldId="713"/>
        </pc:sldMkLst>
      </pc:sldChg>
      <pc:sldChg chg="add">
        <pc:chgData name="Elsell, Adam" userId="4b5b85db-77c1-44c9-a8d6-e10bf1cb52c2" providerId="ADAL" clId="{7BA27402-7285-4EE2-AC56-1B30ABEE43A4}" dt="2025-02-14T19:01:19.444" v="34"/>
        <pc:sldMkLst>
          <pc:docMk/>
          <pc:sldMk cId="2540074911" sldId="714"/>
        </pc:sldMkLst>
      </pc:sldChg>
      <pc:sldChg chg="add">
        <pc:chgData name="Elsell, Adam" userId="4b5b85db-77c1-44c9-a8d6-e10bf1cb52c2" providerId="ADAL" clId="{7BA27402-7285-4EE2-AC56-1B30ABEE43A4}" dt="2025-02-14T19:01:19.444" v="34"/>
        <pc:sldMkLst>
          <pc:docMk/>
          <pc:sldMk cId="276583993" sldId="715"/>
        </pc:sldMkLst>
      </pc:sldChg>
      <pc:sldChg chg="add">
        <pc:chgData name="Elsell, Adam" userId="4b5b85db-77c1-44c9-a8d6-e10bf1cb52c2" providerId="ADAL" clId="{7BA27402-7285-4EE2-AC56-1B30ABEE43A4}" dt="2025-02-14T19:01:19.444" v="34"/>
        <pc:sldMkLst>
          <pc:docMk/>
          <pc:sldMk cId="2944599769" sldId="716"/>
        </pc:sldMkLst>
      </pc:sldChg>
      <pc:sldMasterChg chg="delSp modSp mod">
        <pc:chgData name="Elsell, Adam" userId="4b5b85db-77c1-44c9-a8d6-e10bf1cb52c2" providerId="ADAL" clId="{7BA27402-7285-4EE2-AC56-1B30ABEE43A4}" dt="2025-02-14T18:54:15.719" v="7" actId="478"/>
        <pc:sldMasterMkLst>
          <pc:docMk/>
          <pc:sldMasterMk cId="1999103461" sldId="2147483648"/>
        </pc:sldMasterMkLst>
        <pc:spChg chg="mod">
          <ac:chgData name="Elsell, Adam" userId="4b5b85db-77c1-44c9-a8d6-e10bf1cb52c2" providerId="ADAL" clId="{7BA27402-7285-4EE2-AC56-1B30ABEE43A4}" dt="2025-02-14T18:54:13.461" v="5" actId="20577"/>
          <ac:spMkLst>
            <pc:docMk/>
            <pc:sldMasterMk cId="1999103461" sldId="2147483648"/>
            <ac:spMk id="7" creationId="{6CD44C21-A651-BA97-5284-DC8D2F47539D}"/>
          </ac:spMkLst>
        </pc:spChg>
      </pc:sldMaster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305B5016-0145-4948-8480-650E584BD980}"/>
    <pc:docChg chg="undo custSel modSld">
      <pc:chgData name="Sargent, Liam" userId="1f9260e3-603e-4d07-8e60-c6df4c2f742f" providerId="ADAL" clId="{305B5016-0145-4948-8480-650E584BD980}" dt="2025-01-07T12:25:13.469" v="16" actId="207"/>
      <pc:docMkLst>
        <pc:docMk/>
      </pc:docMkLst>
      <pc:sldChg chg="modSp mod">
        <pc:chgData name="Sargent, Liam" userId="1f9260e3-603e-4d07-8e60-c6df4c2f742f" providerId="ADAL" clId="{305B5016-0145-4948-8480-650E584BD980}" dt="2025-01-02T18:09:09.975" v="5" actId="404"/>
        <pc:sldMkLst>
          <pc:docMk/>
          <pc:sldMk cId="1012904221" sldId="662"/>
        </pc:sldMkLst>
        <pc:spChg chg="mod">
          <ac:chgData name="Sargent, Liam" userId="1f9260e3-603e-4d07-8e60-c6df4c2f742f" providerId="ADAL" clId="{305B5016-0145-4948-8480-650E584BD980}" dt="2025-01-02T18:09:09.975" v="5" actId="404"/>
          <ac:spMkLst>
            <pc:docMk/>
            <pc:sldMk cId="1012904221" sldId="662"/>
            <ac:spMk id="10" creationId="{A4D51050-2CCD-5127-222C-9DA382EA608D}"/>
          </ac:spMkLst>
        </pc:spChg>
      </pc:sldChg>
      <pc:sldChg chg="modSp mod">
        <pc:chgData name="Sargent, Liam" userId="1f9260e3-603e-4d07-8e60-c6df4c2f742f" providerId="ADAL" clId="{305B5016-0145-4948-8480-650E584BD980}" dt="2025-01-02T18:09:49.338" v="6" actId="403"/>
        <pc:sldMkLst>
          <pc:docMk/>
          <pc:sldMk cId="1769100264" sldId="686"/>
        </pc:sldMkLst>
      </pc:sldChg>
      <pc:sldChg chg="modNotesTx">
        <pc:chgData name="Sargent, Liam" userId="1f9260e3-603e-4d07-8e60-c6df4c2f742f" providerId="ADAL" clId="{305B5016-0145-4948-8480-650E584BD980}" dt="2025-01-02T18:10:04.955" v="8" actId="20577"/>
        <pc:sldMkLst>
          <pc:docMk/>
          <pc:sldMk cId="209402510" sldId="690"/>
        </pc:sldMkLst>
      </pc:sldChg>
      <pc:sldChg chg="modSp mod">
        <pc:chgData name="Sargent, Liam" userId="1f9260e3-603e-4d07-8e60-c6df4c2f742f" providerId="ADAL" clId="{305B5016-0145-4948-8480-650E584BD980}" dt="2025-01-07T12:25:13.469" v="16" actId="207"/>
        <pc:sldMkLst>
          <pc:docMk/>
          <pc:sldMk cId="872019544" sldId="691"/>
        </pc:sldMkLst>
        <pc:graphicFrameChg chg="mod modGraphic">
          <ac:chgData name="Sargent, Liam" userId="1f9260e3-603e-4d07-8e60-c6df4c2f742f" providerId="ADAL" clId="{305B5016-0145-4948-8480-650E584BD980}" dt="2025-01-02T18:10:21.982" v="12"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305B5016-0145-4948-8480-650E584BD980}" dt="2025-01-02T18:10:25.430" v="13"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305B5016-0145-4948-8480-650E584BD980}" dt="2025-01-07T12:25:13.469" v="16" actId="207"/>
          <ac:graphicFrameMkLst>
            <pc:docMk/>
            <pc:sldMk cId="872019544" sldId="691"/>
            <ac:graphicFrameMk id="8" creationId="{E75B49BC-BCDB-3CD6-BD2D-B538722AD536}"/>
          </ac:graphicFrameMkLst>
        </pc:graphicFrameChg>
      </pc:sldChg>
    </pc:docChg>
  </pc:docChgLst>
  <pc:docChgLst>
    <pc:chgData name="Twyerould, Georgia" userId="c5f12d84-a565-49cc-a09e-264d14d764cd" providerId="ADAL" clId="{140D11A2-2D24-440F-B6E5-2A139DD8D21D}"/>
    <pc:docChg chg="modSld">
      <pc:chgData name="Twyerould, Georgia" userId="c5f12d84-a565-49cc-a09e-264d14d764cd" providerId="ADAL" clId="{140D11A2-2D24-440F-B6E5-2A139DD8D21D}" dt="2025-02-20T17:39:05.741" v="3" actId="20577"/>
      <pc:docMkLst>
        <pc:docMk/>
      </pc:docMkLst>
      <pc:sldChg chg="modSp mod">
        <pc:chgData name="Twyerould, Georgia" userId="c5f12d84-a565-49cc-a09e-264d14d764cd" providerId="ADAL" clId="{140D11A2-2D24-440F-B6E5-2A139DD8D21D}" dt="2025-02-20T17:38:59.609" v="2" actId="20577"/>
        <pc:sldMkLst>
          <pc:docMk/>
          <pc:sldMk cId="3065760421" sldId="664"/>
        </pc:sldMkLst>
        <pc:spChg chg="mod">
          <ac:chgData name="Twyerould, Georgia" userId="c5f12d84-a565-49cc-a09e-264d14d764cd" providerId="ADAL" clId="{140D11A2-2D24-440F-B6E5-2A139DD8D21D}" dt="2025-02-20T17:38:59.609" v="2" actId="20577"/>
          <ac:spMkLst>
            <pc:docMk/>
            <pc:sldMk cId="3065760421" sldId="664"/>
            <ac:spMk id="7" creationId="{58F73DDF-9A24-81BA-B0E6-DD6DD882184F}"/>
          </ac:spMkLst>
        </pc:spChg>
      </pc:sldChg>
      <pc:sldChg chg="modSp mod">
        <pc:chgData name="Twyerould, Georgia" userId="c5f12d84-a565-49cc-a09e-264d14d764cd" providerId="ADAL" clId="{140D11A2-2D24-440F-B6E5-2A139DD8D21D}" dt="2025-02-20T17:39:05.741" v="3" actId="20577"/>
        <pc:sldMkLst>
          <pc:docMk/>
          <pc:sldMk cId="872019544" sldId="691"/>
        </pc:sldMkLst>
        <pc:spChg chg="mod">
          <ac:chgData name="Twyerould, Georgia" userId="c5f12d84-a565-49cc-a09e-264d14d764cd" providerId="ADAL" clId="{140D11A2-2D24-440F-B6E5-2A139DD8D21D}" dt="2025-02-20T17:39:05.741" v="3" actId="20577"/>
          <ac:spMkLst>
            <pc:docMk/>
            <pc:sldMk cId="872019544" sldId="691"/>
            <ac:spMk id="7" creationId="{E9DA7773-D6B7-FE77-F5C8-251BBA33BF57}"/>
          </ac:spMkLst>
        </pc:spChg>
      </pc:sldChg>
    </pc:docChg>
  </pc:docChgLst>
  <pc:docChgLst>
    <pc:chgData name="Sargent, Liam" userId="1f9260e3-603e-4d07-8e60-c6df4c2f742f" providerId="ADAL" clId="{F5CD0CC0-6247-44F0-8DAD-77BFAAAA5FE2}"/>
    <pc:docChg chg="modSld">
      <pc:chgData name="Sargent, Liam" userId="1f9260e3-603e-4d07-8e60-c6df4c2f742f" providerId="ADAL" clId="{F5CD0CC0-6247-44F0-8DAD-77BFAAAA5FE2}" dt="2025-01-28T14:17:12.479" v="3" actId="167"/>
      <pc:docMkLst>
        <pc:docMk/>
      </pc:docMkLst>
      <pc:sldChg chg="modSp mod">
        <pc:chgData name="Sargent, Liam" userId="1f9260e3-603e-4d07-8e60-c6df4c2f742f" providerId="ADAL" clId="{F5CD0CC0-6247-44F0-8DAD-77BFAAAA5FE2}" dt="2025-01-28T14:17:12.479" v="3" actId="167"/>
        <pc:sldMkLst>
          <pc:docMk/>
          <pc:sldMk cId="1012904221" sldId="662"/>
        </pc:sldMkLst>
        <pc:spChg chg="ord">
          <ac:chgData name="Sargent, Liam" userId="1f9260e3-603e-4d07-8e60-c6df4c2f742f" providerId="ADAL" clId="{F5CD0CC0-6247-44F0-8DAD-77BFAAAA5FE2}" dt="2025-01-28T14:16:48.336" v="0" actId="167"/>
          <ac:spMkLst>
            <pc:docMk/>
            <pc:sldMk cId="1012904221" sldId="662"/>
            <ac:spMk id="5" creationId="{9488A1AD-40E8-CDC4-BA9D-7A79487A372F}"/>
          </ac:spMkLst>
        </pc:spChg>
        <pc:picChg chg="mod ord">
          <ac:chgData name="Sargent, Liam" userId="1f9260e3-603e-4d07-8e60-c6df4c2f742f" providerId="ADAL" clId="{F5CD0CC0-6247-44F0-8DAD-77BFAAAA5FE2}" dt="2025-01-28T14:17:12.479" v="3" actId="167"/>
          <ac:picMkLst>
            <pc:docMk/>
            <pc:sldMk cId="1012904221" sldId="662"/>
            <ac:picMk id="4" creationId="{43FD6526-9F43-1B9A-0DA8-2DE0B2DA96BB}"/>
          </ac:picMkLst>
        </pc:picChg>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Walker, Emma" userId="78042fed-3b5b-41c2-b1a5-1fe470dc51b0" providerId="ADAL" clId="{70CBCB00-ED94-44D0-933C-2C5DDE46909E}"/>
    <pc:docChg chg="custSel delSld modSld">
      <pc:chgData name="Walker, Emma" userId="78042fed-3b5b-41c2-b1a5-1fe470dc51b0" providerId="ADAL" clId="{70CBCB00-ED94-44D0-933C-2C5DDE46909E}" dt="2024-12-19T19:26:59.362" v="127"/>
      <pc:docMkLst>
        <pc:docMk/>
      </pc:docMkLst>
      <pc:sldChg chg="addSp modSp mod">
        <pc:chgData name="Walker, Emma" userId="78042fed-3b5b-41c2-b1a5-1fe470dc51b0" providerId="ADAL" clId="{70CBCB00-ED94-44D0-933C-2C5DDE46909E}" dt="2024-12-19T18:03:12.763" v="9" actId="404"/>
        <pc:sldMkLst>
          <pc:docMk/>
          <pc:sldMk cId="1012904221" sldId="662"/>
        </pc:sldMkLst>
        <pc:spChg chg="mod">
          <ac:chgData name="Walker, Emma" userId="78042fed-3b5b-41c2-b1a5-1fe470dc51b0" providerId="ADAL" clId="{70CBCB00-ED94-44D0-933C-2C5DDE46909E}" dt="2024-12-19T18:03:12.763" v="9" actId="404"/>
          <ac:spMkLst>
            <pc:docMk/>
            <pc:sldMk cId="1012904221" sldId="662"/>
            <ac:spMk id="10" creationId="{A4D51050-2CCD-5127-222C-9DA382EA608D}"/>
          </ac:spMkLst>
        </pc:spChg>
      </pc:sldChg>
      <pc:sldChg chg="modSp mod">
        <pc:chgData name="Walker, Emma" userId="78042fed-3b5b-41c2-b1a5-1fe470dc51b0" providerId="ADAL" clId="{70CBCB00-ED94-44D0-933C-2C5DDE46909E}" dt="2024-12-19T18:03:32.435" v="15" actId="20577"/>
        <pc:sldMkLst>
          <pc:docMk/>
          <pc:sldMk cId="3065760421" sldId="664"/>
        </pc:sldMkLst>
        <pc:spChg chg="mod">
          <ac:chgData name="Walker, Emma" userId="78042fed-3b5b-41c2-b1a5-1fe470dc51b0" providerId="ADAL" clId="{70CBCB00-ED94-44D0-933C-2C5DDE46909E}" dt="2024-12-19T18:03:32.435" v="15" actId="20577"/>
          <ac:spMkLst>
            <pc:docMk/>
            <pc:sldMk cId="3065760421" sldId="664"/>
            <ac:spMk id="7" creationId="{58F73DDF-9A24-81BA-B0E6-DD6DD882184F}"/>
          </ac:spMkLst>
        </pc:spChg>
      </pc:sldChg>
      <pc:sldChg chg="modSp mod modNotesTx">
        <pc:chgData name="Walker, Emma" userId="78042fed-3b5b-41c2-b1a5-1fe470dc51b0" providerId="ADAL" clId="{70CBCB00-ED94-44D0-933C-2C5DDE46909E}" dt="2024-12-19T19:26:59.362" v="127"/>
        <pc:sldMkLst>
          <pc:docMk/>
          <pc:sldMk cId="1769100264" sldId="686"/>
        </pc:sldMkLst>
      </pc:sldChg>
      <pc:sldChg chg="modSp mod modNotesTx">
        <pc:chgData name="Walker, Emma" userId="78042fed-3b5b-41c2-b1a5-1fe470dc51b0" providerId="ADAL" clId="{70CBCB00-ED94-44D0-933C-2C5DDE46909E}" dt="2024-12-19T18:06:35.883" v="115" actId="20577"/>
        <pc:sldMkLst>
          <pc:docMk/>
          <pc:sldMk cId="209402510" sldId="690"/>
        </pc:sldMkLst>
        <pc:spChg chg="mod">
          <ac:chgData name="Walker, Emma" userId="78042fed-3b5b-41c2-b1a5-1fe470dc51b0" providerId="ADAL" clId="{70CBCB00-ED94-44D0-933C-2C5DDE46909E}" dt="2024-12-19T18:04:42.205" v="23" actId="14100"/>
          <ac:spMkLst>
            <pc:docMk/>
            <pc:sldMk cId="209402510" sldId="690"/>
            <ac:spMk id="2" creationId="{143D4D84-FA81-CD7C-C197-D507940CD5D5}"/>
          </ac:spMkLst>
        </pc:spChg>
        <pc:spChg chg="mod">
          <ac:chgData name="Walker, Emma" userId="78042fed-3b5b-41c2-b1a5-1fe470dc51b0" providerId="ADAL" clId="{70CBCB00-ED94-44D0-933C-2C5DDE46909E}" dt="2024-12-19T18:04:51.936" v="32" actId="20577"/>
          <ac:spMkLst>
            <pc:docMk/>
            <pc:sldMk cId="209402510" sldId="690"/>
            <ac:spMk id="3" creationId="{50E0A811-C15A-1FB9-0B5F-83C3B51C010A}"/>
          </ac:spMkLst>
        </pc:spChg>
        <pc:spChg chg="mod">
          <ac:chgData name="Walker, Emma" userId="78042fed-3b5b-41c2-b1a5-1fe470dc51b0" providerId="ADAL" clId="{70CBCB00-ED94-44D0-933C-2C5DDE46909E}" dt="2024-12-19T18:05:01.755" v="42" actId="20577"/>
          <ac:spMkLst>
            <pc:docMk/>
            <pc:sldMk cId="209402510" sldId="690"/>
            <ac:spMk id="4" creationId="{554FA509-4B55-FBFA-D6D4-DEDE7FE30BFF}"/>
          </ac:spMkLst>
        </pc:spChg>
        <pc:spChg chg="mod">
          <ac:chgData name="Walker, Emma" userId="78042fed-3b5b-41c2-b1a5-1fe470dc51b0" providerId="ADAL" clId="{70CBCB00-ED94-44D0-933C-2C5DDE46909E}" dt="2024-12-19T18:05:12.347" v="50" actId="20577"/>
          <ac:spMkLst>
            <pc:docMk/>
            <pc:sldMk cId="209402510" sldId="690"/>
            <ac:spMk id="5" creationId="{103E2503-E277-0C5C-D869-D8DC387025CF}"/>
          </ac:spMkLst>
        </pc:spChg>
        <pc:spChg chg="mod">
          <ac:chgData name="Walker, Emma" userId="78042fed-3b5b-41c2-b1a5-1fe470dc51b0" providerId="ADAL" clId="{70CBCB00-ED94-44D0-933C-2C5DDE46909E}" dt="2024-12-19T18:05:22.102" v="58" actId="20577"/>
          <ac:spMkLst>
            <pc:docMk/>
            <pc:sldMk cId="209402510" sldId="690"/>
            <ac:spMk id="6" creationId="{CED0E2F5-A8F0-686C-B5EF-CDBE63007415}"/>
          </ac:spMkLst>
        </pc:spChg>
        <pc:spChg chg="mod">
          <ac:chgData name="Walker, Emma" userId="78042fed-3b5b-41c2-b1a5-1fe470dc51b0" providerId="ADAL" clId="{70CBCB00-ED94-44D0-933C-2C5DDE46909E}" dt="2024-12-19T18:05:29.185" v="66" actId="20577"/>
          <ac:spMkLst>
            <pc:docMk/>
            <pc:sldMk cId="209402510" sldId="690"/>
            <ac:spMk id="7" creationId="{753653A3-662F-4EFE-662A-5F755FDEE84F}"/>
          </ac:spMkLst>
        </pc:spChg>
      </pc:sldChg>
      <pc:sldChg chg="modSp mod">
        <pc:chgData name="Walker, Emma" userId="78042fed-3b5b-41c2-b1a5-1fe470dc51b0" providerId="ADAL" clId="{70CBCB00-ED94-44D0-933C-2C5DDE46909E}" dt="2024-12-19T19:26:33.003" v="124" actId="207"/>
        <pc:sldMkLst>
          <pc:docMk/>
          <pc:sldMk cId="872019544" sldId="691"/>
        </pc:sldMkLst>
        <pc:spChg chg="mod">
          <ac:chgData name="Walker, Emma" userId="78042fed-3b5b-41c2-b1a5-1fe470dc51b0" providerId="ADAL" clId="{70CBCB00-ED94-44D0-933C-2C5DDE46909E}" dt="2024-12-19T18:06:51.096" v="118" actId="13926"/>
          <ac:spMkLst>
            <pc:docMk/>
            <pc:sldMk cId="872019544" sldId="691"/>
            <ac:spMk id="7" creationId="{E9DA7773-D6B7-FE77-F5C8-251BBA33BF57}"/>
          </ac:spMkLst>
        </pc:spChg>
        <pc:graphicFrameChg chg="mod modGraphic">
          <ac:chgData name="Walker, Emma" userId="78042fed-3b5b-41c2-b1a5-1fe470dc51b0" providerId="ADAL" clId="{70CBCB00-ED94-44D0-933C-2C5DDE46909E}" dt="2024-12-19T19:26:04.391" v="120"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70CBCB00-ED94-44D0-933C-2C5DDE46909E}" dt="2024-12-19T19:26:17.520" v="122"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70CBCB00-ED94-44D0-933C-2C5DDE46909E}" dt="2024-12-19T19:26:33.003" v="124" actId="207"/>
          <ac:graphicFrameMkLst>
            <pc:docMk/>
            <pc:sldMk cId="872019544" sldId="691"/>
            <ac:graphicFrameMk id="8" creationId="{E75B49BC-BCDB-3CD6-BD2D-B538722AD536}"/>
          </ac:graphicFrameMkLst>
        </pc:graphicFrameChg>
      </pc:sldChg>
      <pc:sldChg chg="del">
        <pc:chgData name="Walker, Emma" userId="78042fed-3b5b-41c2-b1a5-1fe470dc51b0" providerId="ADAL" clId="{70CBCB00-ED94-44D0-933C-2C5DDE46909E}" dt="2024-12-19T19:26:42.416" v="125" actId="47"/>
        <pc:sldMkLst>
          <pc:docMk/>
          <pc:sldMk cId="3726198657" sldId="701"/>
        </pc:sldMkLst>
      </pc:sldChg>
      <pc:sldChg chg="modNotesTx">
        <pc:chgData name="Walker, Emma" userId="78042fed-3b5b-41c2-b1a5-1fe470dc51b0" providerId="ADAL" clId="{70CBCB00-ED94-44D0-933C-2C5DDE46909E}" dt="2024-12-19T19:26:45.731" v="126" actId="20577"/>
        <pc:sldMkLst>
          <pc:docMk/>
          <pc:sldMk cId="3401910889" sldId="704"/>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Walker, Emma" userId="78042fed-3b5b-41c2-b1a5-1fe470dc51b0" providerId="ADAL" clId="{F863F84B-A7CD-438F-A2AD-8A318E60828C}"/>
    <pc:docChg chg="modSld">
      <pc:chgData name="Walker, Emma" userId="78042fed-3b5b-41c2-b1a5-1fe470dc51b0" providerId="ADAL" clId="{F863F84B-A7CD-438F-A2AD-8A318E60828C}" dt="2025-01-21T14:39:55.513" v="8" actId="20577"/>
      <pc:docMkLst>
        <pc:docMk/>
      </pc:docMkLst>
      <pc:sldChg chg="modSp mod">
        <pc:chgData name="Walker, Emma" userId="78042fed-3b5b-41c2-b1a5-1fe470dc51b0" providerId="ADAL" clId="{F863F84B-A7CD-438F-A2AD-8A318E60828C}" dt="2025-01-21T14:39:55.513" v="8" actId="20577"/>
        <pc:sldMkLst>
          <pc:docMk/>
          <pc:sldMk cId="2743037187" sldId="6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t>
            </a:r>
            <a:r>
              <a:rPr lang="en-US" sz="1200" dirty="0">
                <a:solidFill>
                  <a:schemeClr val="bg1"/>
                </a:solidFill>
              </a:rPr>
              <a:t>Blake Field Airport </a:t>
            </a:r>
            <a:r>
              <a:rPr lang="en-US" b="0" i="0" u="none" dirty="0"/>
              <a:t>created 37 </a:t>
            </a:r>
            <a:r>
              <a:rPr lang="en-US" dirty="0"/>
              <a:t>jobs earning </a:t>
            </a:r>
            <a:r>
              <a:rPr lang="en-US" b="0" i="0" u="none" dirty="0"/>
              <a:t>$2.6M in </a:t>
            </a:r>
            <a:r>
              <a:rPr lang="en-US" dirty="0"/>
              <a:t>payroll, contributed $4.9M in value added, and generated $9.7M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of </a:t>
            </a:r>
            <a:r>
              <a:rPr lang="en-US" sz="1200" dirty="0">
                <a:solidFill>
                  <a:schemeClr val="bg1"/>
                </a:solidFill>
              </a:rPr>
              <a:t>Blake Field (AJZ)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jpe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3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0"/>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8303564D-7C96-7D80-636B-E2AB8CE0721E}"/>
              </a:ext>
            </a:extLst>
          </p:cNvPr>
          <p:cNvSpPr>
            <a:spLocks noGrp="1"/>
          </p:cNvSpPr>
          <p:nvPr>
            <p:ph type="sldNum" sz="quarter" idx="4294967295"/>
          </p:nvPr>
        </p:nvSpPr>
        <p:spPr>
          <a:xfrm>
            <a:off x="8610600" y="6356350"/>
            <a:ext cx="2743200" cy="365125"/>
          </a:xfrm>
          <a:prstGeom prst="rect">
            <a:avLst/>
          </a:prstGeom>
        </p:spPr>
        <p:txBody>
          <a:bodyPr>
            <a:normAutofit lnSpcReduction="10000"/>
          </a:bodyPr>
          <a:lstStyle/>
          <a:p>
            <a:pPr>
              <a:spcAft>
                <a:spcPts val="600"/>
              </a:spcAft>
            </a:pPr>
            <a:fld id="{3CD66FC5-BD9E-4EF9-BB17-AB2086BC0753}" type="slidenum">
              <a:rPr lang="en-US">
                <a:solidFill>
                  <a:srgbClr val="FFFFFF"/>
                </a:solidFill>
              </a:rPr>
              <a:pPr>
                <a:spcAft>
                  <a:spcPts val="600"/>
                </a:spcAft>
              </a:pPr>
              <a:t>1</a:t>
            </a:fld>
            <a:endParaRPr lang="en-US">
              <a:solidFill>
                <a:srgbClr val="FFFFFF"/>
              </a:solidFill>
            </a:endParaRPr>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9067915"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Blake Field (AJZ)</a:t>
            </a:r>
          </a:p>
          <a:p>
            <a:r>
              <a:rPr lang="en-US" sz="40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EF3EEE17-C11A-2AAC-0613-DC1AD3284A8F}"/>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E0C1182-DA4F-4B3C-1FD3-FECB38557CAC}"/>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D2AE5179-861D-AB05-54F5-036B76FDA1E2}"/>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33756977-521F-625E-F4DA-B09548CFA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94F0F795-08DA-EBA9-CFBC-15D79CE550BB}"/>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F8047427-AB9E-C259-7896-2D83E23DEF90}"/>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AB9AFFE8-A3D8-9B3B-9131-416E24363824}"/>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BA2926D5-EE03-3795-5900-F6BE977B7185}"/>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726ACA3F-7C27-21A5-1F09-15599453DB0A}"/>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C0586837-E837-929F-57EE-7ACE2C3839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459174" cy="978729"/>
          </a:xfrm>
        </p:spPr>
        <p:txBody>
          <a:bodyPr/>
          <a:lstStyle/>
          <a:p>
            <a:r>
              <a:rPr lang="en-US" sz="3600" dirty="0">
                <a:solidFill>
                  <a:schemeClr val="bg1"/>
                </a:solidFill>
              </a:rPr>
              <a:t>Blake Field </a:t>
            </a: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AJZ.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1963805"/>
            <a:ext cx="2656722" cy="861774"/>
          </a:xfrm>
          <a:prstGeom prst="rect">
            <a:avLst/>
          </a:prstGeom>
          <a:noFill/>
        </p:spPr>
        <p:txBody>
          <a:bodyPr wrap="square">
            <a:spAutoFit/>
          </a:bodyPr>
          <a:lstStyle/>
          <a:p>
            <a:pPr algn="ctr"/>
            <a:r>
              <a:rPr lang="en-US" sz="3200" b="1" dirty="0">
                <a:solidFill>
                  <a:schemeClr val="tx2"/>
                </a:solidFill>
              </a:rPr>
              <a:t>37</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$2.6M</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$4.9M</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$9.7M</a:t>
            </a:r>
          </a:p>
          <a:p>
            <a:pPr algn="ctr"/>
            <a:r>
              <a:rPr lang="en-US" b="1" dirty="0">
                <a:solidFill>
                  <a:schemeClr val="tx2"/>
                </a:solidFill>
              </a:rPr>
              <a:t>Business Revenues</a:t>
            </a:r>
          </a:p>
        </p:txBody>
      </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1"/>
            <a:ext cx="12212638" cy="6920976"/>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Blake </a:t>
            </a:r>
            <a:r>
              <a:rPr lang="en-US">
                <a:solidFill>
                  <a:schemeClr val="bg1"/>
                </a:solidFill>
              </a:rPr>
              <a:t>Field (</a:t>
            </a:r>
            <a:r>
              <a:rPr lang="en-US" dirty="0">
                <a:solidFill>
                  <a:schemeClr val="bg1"/>
                </a:solidFill>
              </a:rPr>
              <a:t>AJZ)</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1662462502"/>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14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9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10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$1,051,000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$706,000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$649,000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$2,368,000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$1,015,000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$1,215,000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$5,245,000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$1,980,000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$2,033,000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2415298994"/>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2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$159,000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$61,000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$240,000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$101,000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3131459357"/>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34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$2,406,000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$4,599,000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$9,258,000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3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$147,000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$270,000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$436,000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                      37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$2,553,000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$4,869,000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$9,694,000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62DD7352-8D16-E4C4-ACDA-367625EE8363}"/>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66838FD3-CD93-435B-602C-68ECD13EEBE3}"/>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39D9988A-073C-8E5A-79FB-035552D66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4B06487A-4BF0-72AF-FB12-CB5338E366E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521C9CF-4088-1FAC-0EC8-96D45A4DBA9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5D8A8F24-75C9-7691-B880-BCDF54ABBD8E}"/>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1160538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49596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2540074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276583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944599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988451"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Blake Field</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8D9C4D28-A250-04A2-5422-B260779CBD4E}"/>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3D03CBFC-6C5A-5F4B-A6DE-AF79C5B43DBD}"/>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90181B2-AA40-3318-C78C-996D88A947F8}"/>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6D1851D0-8EDD-961C-BB80-FB772508A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0B43961F-0D6D-E960-69FB-00B1BE9A635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1EB10F2C-C16E-AE9E-3F12-035D49D09ECB}"/>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
        <p:nvSpPr>
          <p:cNvPr id="23" name="Freeform: Shape 22">
            <a:extLst>
              <a:ext uri="{FF2B5EF4-FFF2-40B4-BE49-F238E27FC236}">
                <a16:creationId xmlns:a16="http://schemas.microsoft.com/office/drawing/2014/main" id="{629E21C1-8BED-78B9-134B-43CEFB6384B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4116441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1468648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325389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566196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2401831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850717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1DAF2323-F1FF-65E8-6570-EA46E20E0F7C}"/>
              </a:ext>
            </a:extLst>
          </p:cNvPr>
          <p:cNvSpPr txBox="1">
            <a:spLocks/>
          </p:cNvSpPr>
          <p:nvPr/>
        </p:nvSpPr>
        <p:spPr>
          <a:xfrm>
            <a:off x="1425850" y="3180263"/>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Blake Field (AJZ)</a:t>
            </a:r>
          </a:p>
        </p:txBody>
      </p:sp>
    </p:spTree>
    <p:extLst>
      <p:ext uri="{BB962C8B-B14F-4D97-AF65-F5344CB8AC3E}">
        <p14:creationId xmlns:p14="http://schemas.microsoft.com/office/powerpoint/2010/main" val="2329956261"/>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1797</Words>
  <Application>Microsoft Office PowerPoint</Application>
  <PresentationFormat>Widescreen</PresentationFormat>
  <Paragraphs>224</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Blake Field Total Impacts</vt:lpstr>
      <vt:lpstr>Blake Field (AJZ)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2025-02-21T16:14:50Z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