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005" autoAdjust="0"/>
  </p:normalViewPr>
  <p:slideViewPr>
    <p:cSldViewPr snapToGrid="0">
      <p:cViewPr varScale="1">
        <p:scale>
          <a:sx n="86" d="100"/>
          <a:sy n="86" d="100"/>
        </p:scale>
        <p:origin x="15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95070904-3366-4C95-A09D-6EEC26304FCF}"/>
    <pc:docChg chg="modSld">
      <pc:chgData name="Sargent, Liam" userId="1f9260e3-603e-4d07-8e60-c6df4c2f742f" providerId="ADAL" clId="{95070904-3366-4C95-A09D-6EEC26304FCF}" dt="2025-01-28T14:10:26.415" v="2" actId="167"/>
      <pc:docMkLst>
        <pc:docMk/>
      </pc:docMkLst>
      <pc:sldChg chg="modSp mod">
        <pc:chgData name="Sargent, Liam" userId="1f9260e3-603e-4d07-8e60-c6df4c2f742f" providerId="ADAL" clId="{95070904-3366-4C95-A09D-6EEC26304FCF}" dt="2025-01-28T14:10:26.415" v="2" actId="167"/>
        <pc:sldMkLst>
          <pc:docMk/>
          <pc:sldMk cId="1012904221" sldId="662"/>
        </pc:sldMkLst>
        <pc:spChg chg="ord">
          <ac:chgData name="Sargent, Liam" userId="1f9260e3-603e-4d07-8e60-c6df4c2f742f" providerId="ADAL" clId="{95070904-3366-4C95-A09D-6EEC26304FCF}" dt="2025-01-28T14:10:08.422" v="0" actId="167"/>
          <ac:spMkLst>
            <pc:docMk/>
            <pc:sldMk cId="1012904221" sldId="662"/>
            <ac:spMk id="5" creationId="{9488A1AD-40E8-CDC4-BA9D-7A79487A372F}"/>
          </ac:spMkLst>
        </pc:spChg>
        <pc:picChg chg="mod ord">
          <ac:chgData name="Sargent, Liam" userId="1f9260e3-603e-4d07-8e60-c6df4c2f742f" providerId="ADAL" clId="{95070904-3366-4C95-A09D-6EEC26304FCF}" dt="2025-01-28T14:10:26.415" v="2" actId="167"/>
          <ac:picMkLst>
            <pc:docMk/>
            <pc:sldMk cId="1012904221" sldId="662"/>
            <ac:picMk id="4" creationId="{43FD6526-9F43-1B9A-0DA8-2DE0B2DA96BB}"/>
          </ac:picMkLst>
        </pc:picChg>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A8E4279C-DFD3-44B5-B8F3-172B56269ED9}"/>
    <pc:docChg chg="custSel modSld">
      <pc:chgData name="Gibson, Thomas" userId="4b42d18a-f5dd-45ad-b5f3-020bdeec964b" providerId="ADAL" clId="{A8E4279C-DFD3-44B5-B8F3-172B56269ED9}" dt="2025-01-13T22:03:22.701" v="81" actId="6549"/>
      <pc:docMkLst>
        <pc:docMk/>
      </pc:docMkLst>
      <pc:sldChg chg="modSp mod">
        <pc:chgData name="Gibson, Thomas" userId="4b42d18a-f5dd-45ad-b5f3-020bdeec964b" providerId="ADAL" clId="{A8E4279C-DFD3-44B5-B8F3-172B56269ED9}" dt="2025-01-13T21:50:56.911" v="42" actId="6549"/>
        <pc:sldMkLst>
          <pc:docMk/>
          <pc:sldMk cId="1012904221" sldId="662"/>
        </pc:sldMkLst>
        <pc:spChg chg="mod">
          <ac:chgData name="Gibson, Thomas" userId="4b42d18a-f5dd-45ad-b5f3-020bdeec964b" providerId="ADAL" clId="{A8E4279C-DFD3-44B5-B8F3-172B56269ED9}" dt="2025-01-13T21:50:56.911" v="42" actId="6549"/>
          <ac:spMkLst>
            <pc:docMk/>
            <pc:sldMk cId="1012904221" sldId="662"/>
            <ac:spMk id="10" creationId="{A4D51050-2CCD-5127-222C-9DA382EA608D}"/>
          </ac:spMkLst>
        </pc:spChg>
      </pc:sldChg>
      <pc:sldChg chg="modSp mod">
        <pc:chgData name="Gibson, Thomas" userId="4b42d18a-f5dd-45ad-b5f3-020bdeec964b" providerId="ADAL" clId="{A8E4279C-DFD3-44B5-B8F3-172B56269ED9}" dt="2025-01-13T22:02:42.827" v="49" actId="6549"/>
        <pc:sldMkLst>
          <pc:docMk/>
          <pc:sldMk cId="3065760421" sldId="664"/>
        </pc:sldMkLst>
        <pc:spChg chg="mod">
          <ac:chgData name="Gibson, Thomas" userId="4b42d18a-f5dd-45ad-b5f3-020bdeec964b" providerId="ADAL" clId="{A8E4279C-DFD3-44B5-B8F3-172B56269ED9}" dt="2025-01-13T22:02:42.827" v="49" actId="6549"/>
          <ac:spMkLst>
            <pc:docMk/>
            <pc:sldMk cId="3065760421" sldId="664"/>
            <ac:spMk id="7" creationId="{58F73DDF-9A24-81BA-B0E6-DD6DD882184F}"/>
          </ac:spMkLst>
        </pc:spChg>
      </pc:sldChg>
      <pc:sldChg chg="modNotesTx">
        <pc:chgData name="Gibson, Thomas" userId="4b42d18a-f5dd-45ad-b5f3-020bdeec964b" providerId="ADAL" clId="{A8E4279C-DFD3-44B5-B8F3-172B56269ED9}" dt="2025-01-11T16:18:51.876" v="20" actId="20577"/>
        <pc:sldMkLst>
          <pc:docMk/>
          <pc:sldMk cId="2813025953" sldId="674"/>
        </pc:sldMkLst>
      </pc:sldChg>
      <pc:sldChg chg="modNotesTx">
        <pc:chgData name="Gibson, Thomas" userId="4b42d18a-f5dd-45ad-b5f3-020bdeec964b" providerId="ADAL" clId="{A8E4279C-DFD3-44B5-B8F3-172B56269ED9}" dt="2025-01-11T16:19:03.041" v="21" actId="6549"/>
        <pc:sldMkLst>
          <pc:docMk/>
          <pc:sldMk cId="4090305741" sldId="684"/>
        </pc:sldMkLst>
      </pc:sldChg>
      <pc:sldChg chg="delSp mod">
        <pc:chgData name="Gibson, Thomas" userId="4b42d18a-f5dd-45ad-b5f3-020bdeec964b" providerId="ADAL" clId="{A8E4279C-DFD3-44B5-B8F3-172B56269ED9}" dt="2025-01-11T16:18:30.006" v="1" actId="478"/>
        <pc:sldMkLst>
          <pc:docMk/>
          <pc:sldMk cId="1639671693" sldId="685"/>
        </pc:sldMkLst>
      </pc:sldChg>
      <pc:sldChg chg="modSp mod">
        <pc:chgData name="Gibson, Thomas" userId="4b42d18a-f5dd-45ad-b5f3-020bdeec964b" providerId="ADAL" clId="{A8E4279C-DFD3-44B5-B8F3-172B56269ED9}" dt="2025-01-13T22:03:08.103" v="57" actId="6549"/>
        <pc:sldMkLst>
          <pc:docMk/>
          <pc:sldMk cId="1769100264" sldId="686"/>
        </pc:sldMkLst>
      </pc:sldChg>
      <pc:sldChg chg="modSp mod modNotesTx">
        <pc:chgData name="Gibson, Thomas" userId="4b42d18a-f5dd-45ad-b5f3-020bdeec964b" providerId="ADAL" clId="{A8E4279C-DFD3-44B5-B8F3-172B56269ED9}" dt="2025-01-13T22:03:19.063" v="73" actId="6549"/>
        <pc:sldMkLst>
          <pc:docMk/>
          <pc:sldMk cId="209402510" sldId="690"/>
        </pc:sldMkLst>
        <pc:spChg chg="mod">
          <ac:chgData name="Gibson, Thomas" userId="4b42d18a-f5dd-45ad-b5f3-020bdeec964b" providerId="ADAL" clId="{A8E4279C-DFD3-44B5-B8F3-172B56269ED9}" dt="2025-01-13T22:03:13.951" v="65" actId="6549"/>
          <ac:spMkLst>
            <pc:docMk/>
            <pc:sldMk cId="209402510" sldId="690"/>
            <ac:spMk id="2" creationId="{143D4D84-FA81-CD7C-C197-D507940CD5D5}"/>
          </ac:spMkLst>
        </pc:spChg>
        <pc:spChg chg="mod">
          <ac:chgData name="Gibson, Thomas" userId="4b42d18a-f5dd-45ad-b5f3-020bdeec964b" providerId="ADAL" clId="{A8E4279C-DFD3-44B5-B8F3-172B56269ED9}" dt="2025-01-11T16:19:12.926" v="22" actId="1076"/>
          <ac:spMkLst>
            <pc:docMk/>
            <pc:sldMk cId="209402510" sldId="690"/>
            <ac:spMk id="4" creationId="{554FA509-4B55-FBFA-D6D4-DEDE7FE30BFF}"/>
          </ac:spMkLst>
        </pc:spChg>
      </pc:sldChg>
      <pc:sldChg chg="modSp mod">
        <pc:chgData name="Gibson, Thomas" userId="4b42d18a-f5dd-45ad-b5f3-020bdeec964b" providerId="ADAL" clId="{A8E4279C-DFD3-44B5-B8F3-172B56269ED9}" dt="2025-01-13T22:03:22.701" v="81" actId="6549"/>
        <pc:sldMkLst>
          <pc:docMk/>
          <pc:sldMk cId="872019544" sldId="691"/>
        </pc:sldMkLst>
        <pc:spChg chg="mod">
          <ac:chgData name="Gibson, Thomas" userId="4b42d18a-f5dd-45ad-b5f3-020bdeec964b" providerId="ADAL" clId="{A8E4279C-DFD3-44B5-B8F3-172B56269ED9}" dt="2025-01-13T22:03:22.701" v="81" actId="6549"/>
          <ac:spMkLst>
            <pc:docMk/>
            <pc:sldMk cId="872019544" sldId="691"/>
            <ac:spMk id="7" creationId="{E9DA7773-D6B7-FE77-F5C8-251BBA33BF57}"/>
          </ac:spMkLst>
        </pc:spChg>
        <pc:graphicFrameChg chg="modGraphic">
          <ac:chgData name="Gibson, Thomas" userId="4b42d18a-f5dd-45ad-b5f3-020bdeec964b" providerId="ADAL" clId="{A8E4279C-DFD3-44B5-B8F3-172B56269ED9}" dt="2025-01-11T16:19:56.052" v="34" actId="20577"/>
          <ac:graphicFrameMkLst>
            <pc:docMk/>
            <pc:sldMk cId="872019544" sldId="691"/>
            <ac:graphicFrameMk id="5" creationId="{A3025FE3-AB0D-E88B-BC7C-A4BD0111DAEE}"/>
          </ac:graphicFrameMkLst>
        </pc:graphicFrameChg>
      </pc:sldChg>
      <pc:sldChg chg="delSp mod">
        <pc:chgData name="Gibson, Thomas" userId="4b42d18a-f5dd-45ad-b5f3-020bdeec964b" providerId="ADAL" clId="{A8E4279C-DFD3-44B5-B8F3-172B56269ED9}" dt="2025-01-11T16:18:35.531" v="4" actId="478"/>
        <pc:sldMkLst>
          <pc:docMk/>
          <pc:sldMk cId="2338130291" sldId="693"/>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B5FB0E3D-F642-449A-A32F-13526348EF98}"/>
    <pc:docChg chg="undo custSel delSld modSld">
      <pc:chgData name="Walker, Emma" userId="78042fed-3b5b-41c2-b1a5-1fe470dc51b0" providerId="ADAL" clId="{B5FB0E3D-F642-449A-A32F-13526348EF98}" dt="2024-12-19T16:40:44.472" v="133" actId="20577"/>
      <pc:docMkLst>
        <pc:docMk/>
      </pc:docMkLst>
      <pc:sldChg chg="modSp mod">
        <pc:chgData name="Walker, Emma" userId="78042fed-3b5b-41c2-b1a5-1fe470dc51b0" providerId="ADAL" clId="{B5FB0E3D-F642-449A-A32F-13526348EF98}" dt="2024-12-19T16:36:34.230" v="3" actId="14100"/>
        <pc:sldMkLst>
          <pc:docMk/>
          <pc:sldMk cId="1012904221" sldId="662"/>
        </pc:sldMkLst>
        <pc:spChg chg="mod">
          <ac:chgData name="Walker, Emma" userId="78042fed-3b5b-41c2-b1a5-1fe470dc51b0" providerId="ADAL" clId="{B5FB0E3D-F642-449A-A32F-13526348EF98}" dt="2024-12-19T16:36:34.230" v="3" actId="14100"/>
          <ac:spMkLst>
            <pc:docMk/>
            <pc:sldMk cId="1012904221" sldId="662"/>
            <ac:spMk id="10" creationId="{A4D51050-2CCD-5127-222C-9DA382EA608D}"/>
          </ac:spMkLst>
        </pc:spChg>
      </pc:sldChg>
      <pc:sldChg chg="modSp mod">
        <pc:chgData name="Walker, Emma" userId="78042fed-3b5b-41c2-b1a5-1fe470dc51b0" providerId="ADAL" clId="{B5FB0E3D-F642-449A-A32F-13526348EF98}" dt="2024-12-19T16:36:48.310" v="7" actId="14100"/>
        <pc:sldMkLst>
          <pc:docMk/>
          <pc:sldMk cId="3065760421" sldId="664"/>
        </pc:sldMkLst>
        <pc:spChg chg="mod">
          <ac:chgData name="Walker, Emma" userId="78042fed-3b5b-41c2-b1a5-1fe470dc51b0" providerId="ADAL" clId="{B5FB0E3D-F642-449A-A32F-13526348EF98}" dt="2024-12-19T16:36:48.310" v="7" actId="14100"/>
          <ac:spMkLst>
            <pc:docMk/>
            <pc:sldMk cId="3065760421" sldId="664"/>
            <ac:spMk id="7" creationId="{58F73DDF-9A24-81BA-B0E6-DD6DD882184F}"/>
          </ac:spMkLst>
        </pc:spChg>
      </pc:sldChg>
      <pc:sldChg chg="modSp mod modNotesTx">
        <pc:chgData name="Walker, Emma" userId="78042fed-3b5b-41c2-b1a5-1fe470dc51b0" providerId="ADAL" clId="{B5FB0E3D-F642-449A-A32F-13526348EF98}" dt="2024-12-19T16:37:14.721" v="19" actId="20577"/>
        <pc:sldMkLst>
          <pc:docMk/>
          <pc:sldMk cId="1769100264" sldId="686"/>
        </pc:sldMkLst>
      </pc:sldChg>
      <pc:sldChg chg="addSp modSp mod modNotesTx">
        <pc:chgData name="Walker, Emma" userId="78042fed-3b5b-41c2-b1a5-1fe470dc51b0" providerId="ADAL" clId="{B5FB0E3D-F642-449A-A32F-13526348EF98}" dt="2024-12-19T16:39:24.482" v="122" actId="20577"/>
        <pc:sldMkLst>
          <pc:docMk/>
          <pc:sldMk cId="209402510" sldId="690"/>
        </pc:sldMkLst>
        <pc:spChg chg="mod">
          <ac:chgData name="Walker, Emma" userId="78042fed-3b5b-41c2-b1a5-1fe470dc51b0" providerId="ADAL" clId="{B5FB0E3D-F642-449A-A32F-13526348EF98}" dt="2024-12-19T16:37:23.033" v="22" actId="13926"/>
          <ac:spMkLst>
            <pc:docMk/>
            <pc:sldMk cId="209402510" sldId="690"/>
            <ac:spMk id="2" creationId="{143D4D84-FA81-CD7C-C197-D507940CD5D5}"/>
          </ac:spMkLst>
        </pc:spChg>
        <pc:spChg chg="mod">
          <ac:chgData name="Walker, Emma" userId="78042fed-3b5b-41c2-b1a5-1fe470dc51b0" providerId="ADAL" clId="{B5FB0E3D-F642-449A-A32F-13526348EF98}" dt="2024-12-19T16:37:30.988" v="31" actId="20577"/>
          <ac:spMkLst>
            <pc:docMk/>
            <pc:sldMk cId="209402510" sldId="690"/>
            <ac:spMk id="3" creationId="{50E0A811-C15A-1FB9-0B5F-83C3B51C010A}"/>
          </ac:spMkLst>
        </pc:spChg>
        <pc:spChg chg="mod">
          <ac:chgData name="Walker, Emma" userId="78042fed-3b5b-41c2-b1a5-1fe470dc51b0" providerId="ADAL" clId="{B5FB0E3D-F642-449A-A32F-13526348EF98}" dt="2024-12-19T16:38:51.689" v="96" actId="20577"/>
          <ac:spMkLst>
            <pc:docMk/>
            <pc:sldMk cId="209402510" sldId="690"/>
            <ac:spMk id="4" creationId="{554FA509-4B55-FBFA-D6D4-DEDE7FE30BFF}"/>
          </ac:spMkLst>
        </pc:spChg>
        <pc:spChg chg="mod">
          <ac:chgData name="Walker, Emma" userId="78042fed-3b5b-41c2-b1a5-1fe470dc51b0" providerId="ADAL" clId="{B5FB0E3D-F642-449A-A32F-13526348EF98}" dt="2024-12-19T16:39:02.068" v="104" actId="20577"/>
          <ac:spMkLst>
            <pc:docMk/>
            <pc:sldMk cId="209402510" sldId="690"/>
            <ac:spMk id="5" creationId="{103E2503-E277-0C5C-D869-D8DC387025CF}"/>
          </ac:spMkLst>
        </pc:spChg>
        <pc:spChg chg="mod">
          <ac:chgData name="Walker, Emma" userId="78042fed-3b5b-41c2-b1a5-1fe470dc51b0" providerId="ADAL" clId="{B5FB0E3D-F642-449A-A32F-13526348EF98}" dt="2024-12-19T16:39:15.605" v="114" actId="20577"/>
          <ac:spMkLst>
            <pc:docMk/>
            <pc:sldMk cId="209402510" sldId="690"/>
            <ac:spMk id="6" creationId="{CED0E2F5-A8F0-686C-B5EF-CDBE63007415}"/>
          </ac:spMkLst>
        </pc:spChg>
        <pc:spChg chg="mod">
          <ac:chgData name="Walker, Emma" userId="78042fed-3b5b-41c2-b1a5-1fe470dc51b0" providerId="ADAL" clId="{B5FB0E3D-F642-449A-A32F-13526348EF98}" dt="2024-12-19T16:39:24.482" v="122" actId="20577"/>
          <ac:spMkLst>
            <pc:docMk/>
            <pc:sldMk cId="209402510" sldId="690"/>
            <ac:spMk id="7" creationId="{753653A3-662F-4EFE-662A-5F755FDEE84F}"/>
          </ac:spMkLst>
        </pc:spChg>
      </pc:sldChg>
      <pc:sldChg chg="modSp mod">
        <pc:chgData name="Walker, Emma" userId="78042fed-3b5b-41c2-b1a5-1fe470dc51b0" providerId="ADAL" clId="{B5FB0E3D-F642-449A-A32F-13526348EF98}" dt="2024-12-19T16:40:30.463" v="131" actId="207"/>
        <pc:sldMkLst>
          <pc:docMk/>
          <pc:sldMk cId="872019544" sldId="691"/>
        </pc:sldMkLst>
        <pc:spChg chg="mod">
          <ac:chgData name="Walker, Emma" userId="78042fed-3b5b-41c2-b1a5-1fe470dc51b0" providerId="ADAL" clId="{B5FB0E3D-F642-449A-A32F-13526348EF98}" dt="2024-12-19T16:39:39.867" v="125" actId="13926"/>
          <ac:spMkLst>
            <pc:docMk/>
            <pc:sldMk cId="872019544" sldId="691"/>
            <ac:spMk id="7" creationId="{E9DA7773-D6B7-FE77-F5C8-251BBA33BF57}"/>
          </ac:spMkLst>
        </pc:spChg>
        <pc:graphicFrameChg chg="mod modGraphic">
          <ac:chgData name="Walker, Emma" userId="78042fed-3b5b-41c2-b1a5-1fe470dc51b0" providerId="ADAL" clId="{B5FB0E3D-F642-449A-A32F-13526348EF98}" dt="2024-12-19T16:40:02.742" v="127"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B5FB0E3D-F642-449A-A32F-13526348EF98}" dt="2024-12-19T16:40:20.939" v="129"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B5FB0E3D-F642-449A-A32F-13526348EF98}" dt="2024-12-19T16:40:30.463" v="131" actId="207"/>
          <ac:graphicFrameMkLst>
            <pc:docMk/>
            <pc:sldMk cId="872019544" sldId="691"/>
            <ac:graphicFrameMk id="8" creationId="{E75B49BC-BCDB-3CD6-BD2D-B538722AD536}"/>
          </ac:graphicFrameMkLst>
        </pc:graphicFrameChg>
      </pc:sldChg>
      <pc:sldChg chg="del">
        <pc:chgData name="Walker, Emma" userId="78042fed-3b5b-41c2-b1a5-1fe470dc51b0" providerId="ADAL" clId="{B5FB0E3D-F642-449A-A32F-13526348EF98}" dt="2024-12-19T16:40:40.337" v="132" actId="47"/>
        <pc:sldMkLst>
          <pc:docMk/>
          <pc:sldMk cId="3726198657" sldId="701"/>
        </pc:sldMkLst>
      </pc:sldChg>
      <pc:sldChg chg="modNotesTx">
        <pc:chgData name="Walker, Emma" userId="78042fed-3b5b-41c2-b1a5-1fe470dc51b0" providerId="ADAL" clId="{B5FB0E3D-F642-449A-A32F-13526348EF98}" dt="2024-12-19T16:40:44.472" v="133" actId="20577"/>
        <pc:sldMkLst>
          <pc:docMk/>
          <pc:sldMk cId="3401910889" sldId="704"/>
        </pc:sldMkLst>
      </pc:sldChg>
    </pc:docChg>
  </pc:docChgLst>
  <pc:docChgLst>
    <pc:chgData name="Gibson, Thomas" userId="4b42d18a-f5dd-45ad-b5f3-020bdeec964b" providerId="ADAL" clId="{8F78C6C0-B5AD-4721-BDC1-0BF179F27BD2}"/>
    <pc:docChg chg="modSld">
      <pc:chgData name="Gibson, Thomas" userId="4b42d18a-f5dd-45ad-b5f3-020bdeec964b" providerId="ADAL" clId="{8F78C6C0-B5AD-4721-BDC1-0BF179F27BD2}" dt="2025-02-21T16:01:40.983" v="14" actId="6549"/>
      <pc:docMkLst>
        <pc:docMk/>
      </pc:docMkLst>
      <pc:sldChg chg="modNotesTx">
        <pc:chgData name="Gibson, Thomas" userId="4b42d18a-f5dd-45ad-b5f3-020bdeec964b" providerId="ADAL" clId="{8F78C6C0-B5AD-4721-BDC1-0BF179F27BD2}" dt="2025-02-21T16:01:20.852" v="13" actId="20577"/>
        <pc:sldMkLst>
          <pc:docMk/>
          <pc:sldMk cId="1898170879" sldId="708"/>
        </pc:sldMkLst>
      </pc:sldChg>
      <pc:sldChg chg="modNotesTx">
        <pc:chgData name="Gibson, Thomas" userId="4b42d18a-f5dd-45ad-b5f3-020bdeec964b" providerId="ADAL" clId="{8F78C6C0-B5AD-4721-BDC1-0BF179F27BD2}" dt="2025-02-21T16:01:40.983" v="14" actId="6549"/>
        <pc:sldMkLst>
          <pc:docMk/>
          <pc:sldMk cId="2325911236" sldId="710"/>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Elsell, Adam" userId="4b5b85db-77c1-44c9-a8d6-e10bf1cb52c2" providerId="ADAL" clId="{D6C557FA-A282-4139-818E-96BE18A58C27}"/>
    <pc:docChg chg="undo custSel addSld delSld modSld modMainMaster">
      <pc:chgData name="Elsell, Adam" userId="4b5b85db-77c1-44c9-a8d6-e10bf1cb52c2" providerId="ADAL" clId="{D6C557FA-A282-4139-818E-96BE18A58C27}" dt="2025-02-18T18:20:56.794" v="46" actId="47"/>
      <pc:docMkLst>
        <pc:docMk/>
      </pc:docMkLst>
      <pc:sldChg chg="addSp delSp modSp mod">
        <pc:chgData name="Elsell, Adam" userId="4b5b85db-77c1-44c9-a8d6-e10bf1cb52c2" providerId="ADAL" clId="{D6C557FA-A282-4139-818E-96BE18A58C27}" dt="2025-02-14T18:48:06.199" v="7"/>
        <pc:sldMkLst>
          <pc:docMk/>
          <pc:sldMk cId="1012904221" sldId="662"/>
        </pc:sldMkLst>
        <pc:spChg chg="add mod">
          <ac:chgData name="Elsell, Adam" userId="4b5b85db-77c1-44c9-a8d6-e10bf1cb52c2" providerId="ADAL" clId="{D6C557FA-A282-4139-818E-96BE18A58C27}" dt="2025-02-14T18:48:01.690" v="6"/>
          <ac:spMkLst>
            <pc:docMk/>
            <pc:sldMk cId="1012904221" sldId="662"/>
            <ac:spMk id="3" creationId="{2F42C88F-05AE-59EB-BBB1-3443DE78363F}"/>
          </ac:spMkLst>
        </pc:spChg>
        <pc:spChg chg="add mod">
          <ac:chgData name="Elsell, Adam" userId="4b5b85db-77c1-44c9-a8d6-e10bf1cb52c2" providerId="ADAL" clId="{D6C557FA-A282-4139-818E-96BE18A58C27}" dt="2025-02-14T18:48:01.690" v="6"/>
          <ac:spMkLst>
            <pc:docMk/>
            <pc:sldMk cId="1012904221" sldId="662"/>
            <ac:spMk id="8" creationId="{DD3416FF-F89A-DD98-35DE-AA7DAF6D94DC}"/>
          </ac:spMkLst>
        </pc:spChg>
        <pc:spChg chg="add mod">
          <ac:chgData name="Elsell, Adam" userId="4b5b85db-77c1-44c9-a8d6-e10bf1cb52c2" providerId="ADAL" clId="{D6C557FA-A282-4139-818E-96BE18A58C27}" dt="2025-02-14T18:48:01.690" v="6"/>
          <ac:spMkLst>
            <pc:docMk/>
            <pc:sldMk cId="1012904221" sldId="662"/>
            <ac:spMk id="12" creationId="{4C1429AA-C3F9-CDB7-3E58-55BC14D1EA22}"/>
          </ac:spMkLst>
        </pc:spChg>
        <pc:picChg chg="add mod">
          <ac:chgData name="Elsell, Adam" userId="4b5b85db-77c1-44c9-a8d6-e10bf1cb52c2" providerId="ADAL" clId="{D6C557FA-A282-4139-818E-96BE18A58C27}" dt="2025-02-14T18:48:06.199" v="7"/>
          <ac:picMkLst>
            <pc:docMk/>
            <pc:sldMk cId="1012904221" sldId="662"/>
            <ac:picMk id="15" creationId="{D8540F82-C73E-A68E-B5D0-0A252881B2D7}"/>
          </ac:picMkLst>
        </pc:picChg>
      </pc:sldChg>
      <pc:sldChg chg="addSp delSp modSp mod">
        <pc:chgData name="Elsell, Adam" userId="4b5b85db-77c1-44c9-a8d6-e10bf1cb52c2" providerId="ADAL" clId="{D6C557FA-A282-4139-818E-96BE18A58C27}" dt="2025-02-18T18:20:12.103" v="43"/>
        <pc:sldMkLst>
          <pc:docMk/>
          <pc:sldMk cId="3065760421" sldId="664"/>
        </pc:sldMkLst>
        <pc:spChg chg="add mod">
          <ac:chgData name="Elsell, Adam" userId="4b5b85db-77c1-44c9-a8d6-e10bf1cb52c2" providerId="ADAL" clId="{D6C557FA-A282-4139-818E-96BE18A58C27}" dt="2025-02-14T18:49:30.384" v="12"/>
          <ac:spMkLst>
            <pc:docMk/>
            <pc:sldMk cId="3065760421" sldId="664"/>
            <ac:spMk id="2" creationId="{D2310B35-0F28-204C-4D33-C52F1EA3DA93}"/>
          </ac:spMkLst>
        </pc:spChg>
        <pc:spChg chg="add mod">
          <ac:chgData name="Elsell, Adam" userId="4b5b85db-77c1-44c9-a8d6-e10bf1cb52c2" providerId="ADAL" clId="{D6C557FA-A282-4139-818E-96BE18A58C27}" dt="2025-02-18T18:20:12.103" v="43"/>
          <ac:spMkLst>
            <pc:docMk/>
            <pc:sldMk cId="3065760421" sldId="664"/>
            <ac:spMk id="3" creationId="{7CFC4768-9A64-C992-7EF4-06E0003B4D0E}"/>
          </ac:spMkLst>
        </pc:spChg>
        <pc:spChg chg="add mod">
          <ac:chgData name="Elsell, Adam" userId="4b5b85db-77c1-44c9-a8d6-e10bf1cb52c2" providerId="ADAL" clId="{D6C557FA-A282-4139-818E-96BE18A58C27}" dt="2025-02-14T18:49:30.384" v="12"/>
          <ac:spMkLst>
            <pc:docMk/>
            <pc:sldMk cId="3065760421" sldId="664"/>
            <ac:spMk id="6" creationId="{91F5E448-49DD-8864-4C98-63206CE02174}"/>
          </ac:spMkLst>
        </pc:spChg>
        <pc:spChg chg="add mod">
          <ac:chgData name="Elsell, Adam" userId="4b5b85db-77c1-44c9-a8d6-e10bf1cb52c2" providerId="ADAL" clId="{D6C557FA-A282-4139-818E-96BE18A58C27}" dt="2025-02-14T18:49:30.384" v="12"/>
          <ac:spMkLst>
            <pc:docMk/>
            <pc:sldMk cId="3065760421" sldId="664"/>
            <ac:spMk id="17" creationId="{212FCAEA-90E1-DA05-0680-196FD9649408}"/>
          </ac:spMkLst>
        </pc:spChg>
        <pc:spChg chg="add mod">
          <ac:chgData name="Elsell, Adam" userId="4b5b85db-77c1-44c9-a8d6-e10bf1cb52c2" providerId="ADAL" clId="{D6C557FA-A282-4139-818E-96BE18A58C27}" dt="2025-02-14T18:49:30.384" v="12"/>
          <ac:spMkLst>
            <pc:docMk/>
            <pc:sldMk cId="3065760421" sldId="664"/>
            <ac:spMk id="21" creationId="{256422A4-76C3-287C-07F4-0A2699EE6EF9}"/>
          </ac:spMkLst>
        </pc:spChg>
        <pc:spChg chg="add mod">
          <ac:chgData name="Elsell, Adam" userId="4b5b85db-77c1-44c9-a8d6-e10bf1cb52c2" providerId="ADAL" clId="{D6C557FA-A282-4139-818E-96BE18A58C27}" dt="2025-02-14T18:49:30.384" v="12"/>
          <ac:spMkLst>
            <pc:docMk/>
            <pc:sldMk cId="3065760421" sldId="664"/>
            <ac:spMk id="22" creationId="{9F5D0339-4E48-50C1-4422-E312765F7692}"/>
          </ac:spMkLst>
        </pc:spChg>
        <pc:picChg chg="add mod">
          <ac:chgData name="Elsell, Adam" userId="4b5b85db-77c1-44c9-a8d6-e10bf1cb52c2" providerId="ADAL" clId="{D6C557FA-A282-4139-818E-96BE18A58C27}" dt="2025-02-14T18:49:30.384" v="12"/>
          <ac:picMkLst>
            <pc:docMk/>
            <pc:sldMk cId="3065760421" sldId="664"/>
            <ac:picMk id="20" creationId="{A33C22C6-7106-28E5-0499-47D9BC7F801A}"/>
          </ac:picMkLst>
        </pc:picChg>
      </pc:sldChg>
      <pc:sldChg chg="del">
        <pc:chgData name="Elsell, Adam" userId="4b5b85db-77c1-44c9-a8d6-e10bf1cb52c2" providerId="ADAL" clId="{D6C557FA-A282-4139-818E-96BE18A58C27}" dt="2025-02-14T18:50:09.196" v="16" actId="47"/>
        <pc:sldMkLst>
          <pc:docMk/>
          <pc:sldMk cId="2445466799" sldId="670"/>
        </pc:sldMkLst>
      </pc:sldChg>
      <pc:sldChg chg="del">
        <pc:chgData name="Elsell, Adam" userId="4b5b85db-77c1-44c9-a8d6-e10bf1cb52c2" providerId="ADAL" clId="{D6C557FA-A282-4139-818E-96BE18A58C27}" dt="2025-02-14T18:50:08.361" v="15" actId="47"/>
        <pc:sldMkLst>
          <pc:docMk/>
          <pc:sldMk cId="2277401543" sldId="672"/>
        </pc:sldMkLst>
      </pc:sldChg>
      <pc:sldChg chg="del">
        <pc:chgData name="Elsell, Adam" userId="4b5b85db-77c1-44c9-a8d6-e10bf1cb52c2" providerId="ADAL" clId="{D6C557FA-A282-4139-818E-96BE18A58C27}" dt="2025-02-14T18:50:10.178" v="17" actId="47"/>
        <pc:sldMkLst>
          <pc:docMk/>
          <pc:sldMk cId="2813025953" sldId="674"/>
        </pc:sldMkLst>
      </pc:sldChg>
      <pc:sldChg chg="del">
        <pc:chgData name="Elsell, Adam" userId="4b5b85db-77c1-44c9-a8d6-e10bf1cb52c2" providerId="ADAL" clId="{D6C557FA-A282-4139-818E-96BE18A58C27}" dt="2025-02-14T18:50:11.078" v="18" actId="47"/>
        <pc:sldMkLst>
          <pc:docMk/>
          <pc:sldMk cId="2743037187" sldId="682"/>
        </pc:sldMkLst>
      </pc:sldChg>
      <pc:sldChg chg="del">
        <pc:chgData name="Elsell, Adam" userId="4b5b85db-77c1-44c9-a8d6-e10bf1cb52c2" providerId="ADAL" clId="{D6C557FA-A282-4139-818E-96BE18A58C27}" dt="2025-02-14T18:50:11.796" v="19" actId="47"/>
        <pc:sldMkLst>
          <pc:docMk/>
          <pc:sldMk cId="4090305741" sldId="684"/>
        </pc:sldMkLst>
      </pc:sldChg>
      <pc:sldChg chg="del">
        <pc:chgData name="Elsell, Adam" userId="4b5b85db-77c1-44c9-a8d6-e10bf1cb52c2" providerId="ADAL" clId="{D6C557FA-A282-4139-818E-96BE18A58C27}" dt="2025-02-14T18:50:07.331" v="14" actId="47"/>
        <pc:sldMkLst>
          <pc:docMk/>
          <pc:sldMk cId="1639671693" sldId="685"/>
        </pc:sldMkLst>
      </pc:sldChg>
      <pc:sldChg chg="add del">
        <pc:chgData name="Elsell, Adam" userId="4b5b85db-77c1-44c9-a8d6-e10bf1cb52c2" providerId="ADAL" clId="{D6C557FA-A282-4139-818E-96BE18A58C27}" dt="2025-02-14T18:51:23.780" v="25" actId="47"/>
        <pc:sldMkLst>
          <pc:docMk/>
          <pc:sldMk cId="1769100264" sldId="686"/>
        </pc:sldMkLst>
      </pc:sldChg>
      <pc:sldChg chg="addSp delSp modSp mod">
        <pc:chgData name="Elsell, Adam" userId="4b5b85db-77c1-44c9-a8d6-e10bf1cb52c2" providerId="ADAL" clId="{D6C557FA-A282-4139-818E-96BE18A58C27}" dt="2025-02-14T19:10:11.330" v="42" actId="167"/>
        <pc:sldMkLst>
          <pc:docMk/>
          <pc:sldMk cId="209402510" sldId="690"/>
        </pc:sldMkLst>
        <pc:spChg chg="add mod ord">
          <ac:chgData name="Elsell, Adam" userId="4b5b85db-77c1-44c9-a8d6-e10bf1cb52c2" providerId="ADAL" clId="{D6C557FA-A282-4139-818E-96BE18A58C27}" dt="2025-02-14T18:51:52.424" v="31" actId="167"/>
          <ac:spMkLst>
            <pc:docMk/>
            <pc:sldMk cId="209402510" sldId="690"/>
            <ac:spMk id="8" creationId="{213A206A-51FC-A0FF-3671-ECE958C5B89A}"/>
          </ac:spMkLst>
        </pc:spChg>
        <pc:spChg chg="add mod ord">
          <ac:chgData name="Elsell, Adam" userId="4b5b85db-77c1-44c9-a8d6-e10bf1cb52c2" providerId="ADAL" clId="{D6C557FA-A282-4139-818E-96BE18A58C27}" dt="2025-02-14T18:51:46.226" v="29" actId="167"/>
          <ac:spMkLst>
            <pc:docMk/>
            <pc:sldMk cId="209402510" sldId="690"/>
            <ac:spMk id="10" creationId="{1176C596-276F-DA99-59E4-1A4758939B4E}"/>
          </ac:spMkLst>
        </pc:spChg>
        <pc:spChg chg="mod">
          <ac:chgData name="Elsell, Adam" userId="4b5b85db-77c1-44c9-a8d6-e10bf1cb52c2" providerId="ADAL" clId="{D6C557FA-A282-4139-818E-96BE18A58C27}" dt="2025-02-14T18:51:43.653" v="28"/>
          <ac:spMkLst>
            <pc:docMk/>
            <pc:sldMk cId="209402510" sldId="690"/>
            <ac:spMk id="12" creationId="{3DE58934-35AB-19AB-A023-57330E17D852}"/>
          </ac:spMkLst>
        </pc:spChg>
        <pc:spChg chg="mod">
          <ac:chgData name="Elsell, Adam" userId="4b5b85db-77c1-44c9-a8d6-e10bf1cb52c2" providerId="ADAL" clId="{D6C557FA-A282-4139-818E-96BE18A58C27}" dt="2025-02-14T18:51:43.653" v="28"/>
          <ac:spMkLst>
            <pc:docMk/>
            <pc:sldMk cId="209402510" sldId="690"/>
            <ac:spMk id="13" creationId="{2BD10539-6FF9-D0F5-6ACF-C88A25F96529}"/>
          </ac:spMkLst>
        </pc:spChg>
        <pc:spChg chg="mod">
          <ac:chgData name="Elsell, Adam" userId="4b5b85db-77c1-44c9-a8d6-e10bf1cb52c2" providerId="ADAL" clId="{D6C557FA-A282-4139-818E-96BE18A58C27}" dt="2025-02-14T18:51:43.653" v="28"/>
          <ac:spMkLst>
            <pc:docMk/>
            <pc:sldMk cId="209402510" sldId="690"/>
            <ac:spMk id="14" creationId="{C63F54D4-B81A-AC4C-C12D-7808BFC4B3F7}"/>
          </ac:spMkLst>
        </pc:spChg>
        <pc:grpChg chg="add mod ord">
          <ac:chgData name="Elsell, Adam" userId="4b5b85db-77c1-44c9-a8d6-e10bf1cb52c2" providerId="ADAL" clId="{D6C557FA-A282-4139-818E-96BE18A58C27}" dt="2025-02-14T18:51:46.226" v="29" actId="167"/>
          <ac:grpSpMkLst>
            <pc:docMk/>
            <pc:sldMk cId="209402510" sldId="690"/>
            <ac:grpSpMk id="11" creationId="{44C18F7B-BB02-5CBD-F8E9-0A7B1C8EB4D2}"/>
          </ac:grpSpMkLst>
        </pc:grpChg>
        <pc:picChg chg="ord">
          <ac:chgData name="Elsell, Adam" userId="4b5b85db-77c1-44c9-a8d6-e10bf1cb52c2" providerId="ADAL" clId="{D6C557FA-A282-4139-818E-96BE18A58C27}" dt="2025-02-14T19:10:11.330" v="42" actId="167"/>
          <ac:picMkLst>
            <pc:docMk/>
            <pc:sldMk cId="209402510" sldId="690"/>
            <ac:picMk id="9" creationId="{545E5D65-3AE7-A021-A54D-3C46D1D5C054}"/>
          </ac:picMkLst>
        </pc:picChg>
        <pc:picChg chg="mod">
          <ac:chgData name="Elsell, Adam" userId="4b5b85db-77c1-44c9-a8d6-e10bf1cb52c2" providerId="ADAL" clId="{D6C557FA-A282-4139-818E-96BE18A58C27}" dt="2025-02-14T18:51:43.653" v="28"/>
          <ac:picMkLst>
            <pc:docMk/>
            <pc:sldMk cId="209402510" sldId="690"/>
            <ac:picMk id="15" creationId="{72F3F319-A9B6-2C90-E4CC-E1734B9CE1FD}"/>
          </ac:picMkLst>
        </pc:picChg>
      </pc:sldChg>
      <pc:sldChg chg="addSp delSp modSp mod">
        <pc:chgData name="Elsell, Adam" userId="4b5b85db-77c1-44c9-a8d6-e10bf1cb52c2" providerId="ADAL" clId="{D6C557FA-A282-4139-818E-96BE18A58C27}" dt="2025-02-14T18:52:24.158" v="35"/>
        <pc:sldMkLst>
          <pc:docMk/>
          <pc:sldMk cId="872019544" sldId="691"/>
        </pc:sldMkLst>
        <pc:spChg chg="add mod">
          <ac:chgData name="Elsell, Adam" userId="4b5b85db-77c1-44c9-a8d6-e10bf1cb52c2" providerId="ADAL" clId="{D6C557FA-A282-4139-818E-96BE18A58C27}" dt="2025-02-14T18:52:16.096" v="33"/>
          <ac:spMkLst>
            <pc:docMk/>
            <pc:sldMk cId="872019544" sldId="691"/>
            <ac:spMk id="11" creationId="{04248511-31E9-90E4-5B17-BBABE24EC9B2}"/>
          </ac:spMkLst>
        </pc:spChg>
        <pc:spChg chg="mod">
          <ac:chgData name="Elsell, Adam" userId="4b5b85db-77c1-44c9-a8d6-e10bf1cb52c2" providerId="ADAL" clId="{D6C557FA-A282-4139-818E-96BE18A58C27}" dt="2025-02-14T18:52:24.158" v="35"/>
          <ac:spMkLst>
            <pc:docMk/>
            <pc:sldMk cId="872019544" sldId="691"/>
            <ac:spMk id="14" creationId="{43047B40-6769-1248-0EDB-91D3CEE774EF}"/>
          </ac:spMkLst>
        </pc:spChg>
        <pc:spChg chg="mod">
          <ac:chgData name="Elsell, Adam" userId="4b5b85db-77c1-44c9-a8d6-e10bf1cb52c2" providerId="ADAL" clId="{D6C557FA-A282-4139-818E-96BE18A58C27}" dt="2025-02-14T18:52:24.158" v="35"/>
          <ac:spMkLst>
            <pc:docMk/>
            <pc:sldMk cId="872019544" sldId="691"/>
            <ac:spMk id="21" creationId="{7B17FD25-DE51-FE79-DD51-0F7FE46BDC2D}"/>
          </ac:spMkLst>
        </pc:spChg>
        <pc:spChg chg="mod">
          <ac:chgData name="Elsell, Adam" userId="4b5b85db-77c1-44c9-a8d6-e10bf1cb52c2" providerId="ADAL" clId="{D6C557FA-A282-4139-818E-96BE18A58C27}" dt="2025-02-14T18:52:24.158" v="35"/>
          <ac:spMkLst>
            <pc:docMk/>
            <pc:sldMk cId="872019544" sldId="691"/>
            <ac:spMk id="22" creationId="{F8F77BC0-83E2-1E96-E735-7FF0165E33FC}"/>
          </ac:spMkLst>
        </pc:spChg>
        <pc:grpChg chg="add mod">
          <ac:chgData name="Elsell, Adam" userId="4b5b85db-77c1-44c9-a8d6-e10bf1cb52c2" providerId="ADAL" clId="{D6C557FA-A282-4139-818E-96BE18A58C27}" dt="2025-02-14T18:52:24.158" v="35"/>
          <ac:grpSpMkLst>
            <pc:docMk/>
            <pc:sldMk cId="872019544" sldId="691"/>
            <ac:grpSpMk id="12" creationId="{985C2BB6-6F4B-27D3-2BD6-284B0EC9C4E9}"/>
          </ac:grpSpMkLst>
        </pc:grpChg>
        <pc:picChg chg="mod">
          <ac:chgData name="Elsell, Adam" userId="4b5b85db-77c1-44c9-a8d6-e10bf1cb52c2" providerId="ADAL" clId="{D6C557FA-A282-4139-818E-96BE18A58C27}" dt="2025-02-14T18:52:24.158" v="35"/>
          <ac:picMkLst>
            <pc:docMk/>
            <pc:sldMk cId="872019544" sldId="691"/>
            <ac:picMk id="13" creationId="{8F4FB110-35BA-89EB-B20B-6E89FB5040FD}"/>
          </ac:picMkLst>
        </pc:picChg>
      </pc:sldChg>
      <pc:sldChg chg="del">
        <pc:chgData name="Elsell, Adam" userId="4b5b85db-77c1-44c9-a8d6-e10bf1cb52c2" providerId="ADAL" clId="{D6C557FA-A282-4139-818E-96BE18A58C27}" dt="2025-02-14T18:53:28.055" v="37" actId="47"/>
        <pc:sldMkLst>
          <pc:docMk/>
          <pc:sldMk cId="2338130291" sldId="693"/>
        </pc:sldMkLst>
      </pc:sldChg>
      <pc:sldChg chg="del">
        <pc:chgData name="Elsell, Adam" userId="4b5b85db-77c1-44c9-a8d6-e10bf1cb52c2" providerId="ADAL" clId="{D6C557FA-A282-4139-818E-96BE18A58C27}" dt="2025-02-14T18:53:28.952" v="38" actId="47"/>
        <pc:sldMkLst>
          <pc:docMk/>
          <pc:sldMk cId="3124409032" sldId="694"/>
        </pc:sldMkLst>
      </pc:sldChg>
      <pc:sldChg chg="del">
        <pc:chgData name="Elsell, Adam" userId="4b5b85db-77c1-44c9-a8d6-e10bf1cb52c2" providerId="ADAL" clId="{D6C557FA-A282-4139-818E-96BE18A58C27}" dt="2025-02-14T18:53:29.975" v="39" actId="47"/>
        <pc:sldMkLst>
          <pc:docMk/>
          <pc:sldMk cId="2531652168" sldId="698"/>
        </pc:sldMkLst>
      </pc:sldChg>
      <pc:sldChg chg="del">
        <pc:chgData name="Elsell, Adam" userId="4b5b85db-77c1-44c9-a8d6-e10bf1cb52c2" providerId="ADAL" clId="{D6C557FA-A282-4139-818E-96BE18A58C27}" dt="2025-02-14T18:53:31.033" v="40" actId="47"/>
        <pc:sldMkLst>
          <pc:docMk/>
          <pc:sldMk cId="1553210687" sldId="699"/>
        </pc:sldMkLst>
      </pc:sldChg>
      <pc:sldChg chg="add del">
        <pc:chgData name="Elsell, Adam" userId="4b5b85db-77c1-44c9-a8d6-e10bf1cb52c2" providerId="ADAL" clId="{D6C557FA-A282-4139-818E-96BE18A58C27}" dt="2025-02-18T18:20:56.794" v="46" actId="47"/>
        <pc:sldMkLst>
          <pc:docMk/>
          <pc:sldMk cId="3726198657" sldId="701"/>
        </pc:sldMkLst>
      </pc:sldChg>
      <pc:sldChg chg="del">
        <pc:chgData name="Elsell, Adam" userId="4b5b85db-77c1-44c9-a8d6-e10bf1cb52c2" providerId="ADAL" clId="{D6C557FA-A282-4139-818E-96BE18A58C27}" dt="2025-02-14T18:53:32.247" v="41" actId="47"/>
        <pc:sldMkLst>
          <pc:docMk/>
          <pc:sldMk cId="3401910889" sldId="704"/>
        </pc:sldMkLst>
      </pc:sldChg>
      <pc:sldChg chg="add">
        <pc:chgData name="Elsell, Adam" userId="4b5b85db-77c1-44c9-a8d6-e10bf1cb52c2" providerId="ADAL" clId="{D6C557FA-A282-4139-818E-96BE18A58C27}" dt="2025-02-14T18:49:52.423" v="13"/>
        <pc:sldMkLst>
          <pc:docMk/>
          <pc:sldMk cId="1470207541" sldId="705"/>
        </pc:sldMkLst>
      </pc:sldChg>
      <pc:sldChg chg="add">
        <pc:chgData name="Elsell, Adam" userId="4b5b85db-77c1-44c9-a8d6-e10bf1cb52c2" providerId="ADAL" clId="{D6C557FA-A282-4139-818E-96BE18A58C27}" dt="2025-02-14T18:49:52.423" v="13"/>
        <pc:sldMkLst>
          <pc:docMk/>
          <pc:sldMk cId="3657385040" sldId="706"/>
        </pc:sldMkLst>
      </pc:sldChg>
      <pc:sldChg chg="add">
        <pc:chgData name="Elsell, Adam" userId="4b5b85db-77c1-44c9-a8d6-e10bf1cb52c2" providerId="ADAL" clId="{D6C557FA-A282-4139-818E-96BE18A58C27}" dt="2025-02-14T18:49:52.423" v="13"/>
        <pc:sldMkLst>
          <pc:docMk/>
          <pc:sldMk cId="4150906806" sldId="707"/>
        </pc:sldMkLst>
      </pc:sldChg>
      <pc:sldChg chg="add">
        <pc:chgData name="Elsell, Adam" userId="4b5b85db-77c1-44c9-a8d6-e10bf1cb52c2" providerId="ADAL" clId="{D6C557FA-A282-4139-818E-96BE18A58C27}" dt="2025-02-14T18:49:52.423" v="13"/>
        <pc:sldMkLst>
          <pc:docMk/>
          <pc:sldMk cId="1898170879" sldId="708"/>
        </pc:sldMkLst>
      </pc:sldChg>
      <pc:sldChg chg="add setBg">
        <pc:chgData name="Elsell, Adam" userId="4b5b85db-77c1-44c9-a8d6-e10bf1cb52c2" providerId="ADAL" clId="{D6C557FA-A282-4139-818E-96BE18A58C27}" dt="2025-02-14T18:49:52.423" v="13"/>
        <pc:sldMkLst>
          <pc:docMk/>
          <pc:sldMk cId="117017654" sldId="709"/>
        </pc:sldMkLst>
      </pc:sldChg>
      <pc:sldChg chg="add">
        <pc:chgData name="Elsell, Adam" userId="4b5b85db-77c1-44c9-a8d6-e10bf1cb52c2" providerId="ADAL" clId="{D6C557FA-A282-4139-818E-96BE18A58C27}" dt="2025-02-14T18:49:52.423" v="13"/>
        <pc:sldMkLst>
          <pc:docMk/>
          <pc:sldMk cId="2325911236" sldId="710"/>
        </pc:sldMkLst>
      </pc:sldChg>
      <pc:sldChg chg="addSp delSp modSp add mod modNotesTx">
        <pc:chgData name="Elsell, Adam" userId="4b5b85db-77c1-44c9-a8d6-e10bf1cb52c2" providerId="ADAL" clId="{D6C557FA-A282-4139-818E-96BE18A58C27}" dt="2025-02-18T18:20:43.103" v="45" actId="20577"/>
        <pc:sldMkLst>
          <pc:docMk/>
          <pc:sldMk cId="2492071121" sldId="711"/>
        </pc:sldMkLst>
        <pc:spChg chg="add mod">
          <ac:chgData name="Elsell, Adam" userId="4b5b85db-77c1-44c9-a8d6-e10bf1cb52c2" providerId="ADAL" clId="{D6C557FA-A282-4139-818E-96BE18A58C27}" dt="2025-02-14T18:51:17.891" v="24"/>
          <ac:spMkLst>
            <pc:docMk/>
            <pc:sldMk cId="2492071121" sldId="711"/>
            <ac:spMk id="10" creationId="{647E7AD5-3A6F-0218-9917-5D26DF3B0C94}"/>
          </ac:spMkLst>
        </pc:spChg>
      </pc:sldChg>
      <pc:sldChg chg="add">
        <pc:chgData name="Elsell, Adam" userId="4b5b85db-77c1-44c9-a8d6-e10bf1cb52c2" providerId="ADAL" clId="{D6C557FA-A282-4139-818E-96BE18A58C27}" dt="2025-02-14T18:53:23.191" v="36"/>
        <pc:sldMkLst>
          <pc:docMk/>
          <pc:sldMk cId="3458735654" sldId="712"/>
        </pc:sldMkLst>
      </pc:sldChg>
      <pc:sldChg chg="add">
        <pc:chgData name="Elsell, Adam" userId="4b5b85db-77c1-44c9-a8d6-e10bf1cb52c2" providerId="ADAL" clId="{D6C557FA-A282-4139-818E-96BE18A58C27}" dt="2025-02-14T18:53:23.191" v="36"/>
        <pc:sldMkLst>
          <pc:docMk/>
          <pc:sldMk cId="706982917" sldId="713"/>
        </pc:sldMkLst>
      </pc:sldChg>
      <pc:sldChg chg="add">
        <pc:chgData name="Elsell, Adam" userId="4b5b85db-77c1-44c9-a8d6-e10bf1cb52c2" providerId="ADAL" clId="{D6C557FA-A282-4139-818E-96BE18A58C27}" dt="2025-02-14T18:53:23.191" v="36"/>
        <pc:sldMkLst>
          <pc:docMk/>
          <pc:sldMk cId="1382590692" sldId="714"/>
        </pc:sldMkLst>
      </pc:sldChg>
      <pc:sldChg chg="add">
        <pc:chgData name="Elsell, Adam" userId="4b5b85db-77c1-44c9-a8d6-e10bf1cb52c2" providerId="ADAL" clId="{D6C557FA-A282-4139-818E-96BE18A58C27}" dt="2025-02-14T18:53:23.191" v="36"/>
        <pc:sldMkLst>
          <pc:docMk/>
          <pc:sldMk cId="3722382233" sldId="715"/>
        </pc:sldMkLst>
      </pc:sldChg>
      <pc:sldChg chg="add">
        <pc:chgData name="Elsell, Adam" userId="4b5b85db-77c1-44c9-a8d6-e10bf1cb52c2" providerId="ADAL" clId="{D6C557FA-A282-4139-818E-96BE18A58C27}" dt="2025-02-14T18:53:23.191" v="36"/>
        <pc:sldMkLst>
          <pc:docMk/>
          <pc:sldMk cId="2662406391" sldId="716"/>
        </pc:sldMkLst>
      </pc:sldChg>
      <pc:sldMasterChg chg="delSp mod">
        <pc:chgData name="Elsell, Adam" userId="4b5b85db-77c1-44c9-a8d6-e10bf1cb52c2" providerId="ADAL" clId="{D6C557FA-A282-4139-818E-96BE18A58C27}" dt="2025-02-14T18:47:30.236" v="5" actId="478"/>
        <pc:sldMasterMkLst>
          <pc:docMk/>
          <pc:sldMasterMk cId="1999103461" sldId="2147483648"/>
        </pc:sldMasterMkLst>
      </pc:sldMaster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Walker, Emma" userId="78042fed-3b5b-41c2-b1a5-1fe470dc51b0" providerId="ADAL" clId="{650C3127-5389-49D3-A6BC-FF2EC5C0E07D}"/>
    <pc:docChg chg="modSld">
      <pc:chgData name="Walker, Emma" userId="78042fed-3b5b-41c2-b1a5-1fe470dc51b0" providerId="ADAL" clId="{650C3127-5389-49D3-A6BC-FF2EC5C0E07D}" dt="2025-01-21T14:39:31.710" v="7" actId="20577"/>
      <pc:docMkLst>
        <pc:docMk/>
      </pc:docMkLst>
      <pc:sldChg chg="modSp mod">
        <pc:chgData name="Walker, Emma" userId="78042fed-3b5b-41c2-b1a5-1fe470dc51b0" providerId="ADAL" clId="{650C3127-5389-49D3-A6BC-FF2EC5C0E07D}" dt="2025-01-21T14:39:31.710" v="7" actId="20577"/>
        <pc:sldMkLst>
          <pc:docMk/>
          <pc:sldMk cId="2743037187" sldId="682"/>
        </pc:sldMkLst>
      </pc:sldChg>
    </pc:docChg>
  </pc:docChgLst>
  <pc:docChgLst>
    <pc:chgData name="Sargent, Liam" userId="1f9260e3-603e-4d07-8e60-c6df4c2f742f" providerId="ADAL" clId="{242D5C74-F5A6-41CF-8EBA-97BE9BED25C6}"/>
    <pc:docChg chg="custSel modSld">
      <pc:chgData name="Sargent, Liam" userId="1f9260e3-603e-4d07-8e60-c6df4c2f742f" providerId="ADAL" clId="{242D5C74-F5A6-41CF-8EBA-97BE9BED25C6}" dt="2025-01-07T12:24:43.870" v="9" actId="207"/>
      <pc:docMkLst>
        <pc:docMk/>
      </pc:docMkLst>
      <pc:sldChg chg="modSp mod">
        <pc:chgData name="Sargent, Liam" userId="1f9260e3-603e-4d07-8e60-c6df4c2f742f" providerId="ADAL" clId="{242D5C74-F5A6-41CF-8EBA-97BE9BED25C6}" dt="2025-01-02T18:06:48.199" v="2" actId="404"/>
        <pc:sldMkLst>
          <pc:docMk/>
          <pc:sldMk cId="1012904221" sldId="662"/>
        </pc:sldMkLst>
        <pc:spChg chg="mod">
          <ac:chgData name="Sargent, Liam" userId="1f9260e3-603e-4d07-8e60-c6df4c2f742f" providerId="ADAL" clId="{242D5C74-F5A6-41CF-8EBA-97BE9BED25C6}" dt="2025-01-02T18:06:48.199" v="2" actId="404"/>
          <ac:spMkLst>
            <pc:docMk/>
            <pc:sldMk cId="1012904221" sldId="662"/>
            <ac:spMk id="10" creationId="{A4D51050-2CCD-5127-222C-9DA382EA608D}"/>
          </ac:spMkLst>
        </pc:spChg>
      </pc:sldChg>
      <pc:sldChg chg="modSp mod">
        <pc:chgData name="Sargent, Liam" userId="1f9260e3-603e-4d07-8e60-c6df4c2f742f" providerId="ADAL" clId="{242D5C74-F5A6-41CF-8EBA-97BE9BED25C6}" dt="2025-01-02T18:07:08.351" v="4" actId="403"/>
        <pc:sldMkLst>
          <pc:docMk/>
          <pc:sldMk cId="1769100264" sldId="686"/>
        </pc:sldMkLst>
      </pc:sldChg>
      <pc:sldChg chg="modSp mod">
        <pc:chgData name="Sargent, Liam" userId="1f9260e3-603e-4d07-8e60-c6df4c2f742f" providerId="ADAL" clId="{242D5C74-F5A6-41CF-8EBA-97BE9BED25C6}" dt="2025-01-07T12:24:43.870" v="9" actId="207"/>
        <pc:sldMkLst>
          <pc:docMk/>
          <pc:sldMk cId="872019544" sldId="691"/>
        </pc:sldMkLst>
        <pc:graphicFrameChg chg="modGraphic">
          <ac:chgData name="Sargent, Liam" userId="1f9260e3-603e-4d07-8e60-c6df4c2f742f" providerId="ADAL" clId="{242D5C74-F5A6-41CF-8EBA-97BE9BED25C6}" dt="2025-01-02T18:07:48.276" v="5" actId="242"/>
          <ac:graphicFrameMkLst>
            <pc:docMk/>
            <pc:sldMk cId="872019544" sldId="691"/>
            <ac:graphicFrameMk id="2" creationId="{8D61A796-BF7A-10BC-36BA-E30ACD32A9D9}"/>
          </ac:graphicFrameMkLst>
        </pc:graphicFrameChg>
        <pc:graphicFrameChg chg="modGraphic">
          <ac:chgData name="Sargent, Liam" userId="1f9260e3-603e-4d07-8e60-c6df4c2f742f" providerId="ADAL" clId="{242D5C74-F5A6-41CF-8EBA-97BE9BED25C6}" dt="2025-01-02T18:07:51.595" v="6" actId="242"/>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242D5C74-F5A6-41CF-8EBA-97BE9BED25C6}" dt="2025-01-07T12:24:43.870" v="9" actId="207"/>
          <ac:graphicFrameMkLst>
            <pc:docMk/>
            <pc:sldMk cId="872019544" sldId="691"/>
            <ac:graphicFrameMk id="8" creationId="{E75B49BC-BCDB-3CD6-BD2D-B538722AD536}"/>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800" b="0" i="0" u="none" strike="noStrike" dirty="0">
                <a:solidFill>
                  <a:srgbClr val="000000"/>
                </a:solidFill>
                <a:effectLst/>
                <a:latin typeface="Aptos Narrow" panose="020B0004020202020204" pitchFamily="34" charset="0"/>
              </a:rPr>
              <a:t>Hopkins Field </a:t>
            </a:r>
            <a:r>
              <a:rPr lang="en-US" b="0" dirty="0"/>
              <a:t>created</a:t>
            </a:r>
            <a:r>
              <a:rPr lang="en-US" b="0" i="0" u="none" dirty="0"/>
              <a:t> 10 </a:t>
            </a:r>
            <a:r>
              <a:rPr lang="en-US" b="0" dirty="0"/>
              <a:t>jobs </a:t>
            </a:r>
            <a:r>
              <a:rPr lang="en-US" dirty="0"/>
              <a:t>earning $287K in payroll, contributed $546K in value added, and generated $907K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a bit deeper into those impacts by displaying the impacts of the airport within the fence and then the impacts the airport brings into the community from spending outside the airport. </a:t>
            </a:r>
          </a:p>
          <a:p>
            <a:endParaRPr lang="en-US" dirty="0"/>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of </a:t>
            </a:r>
            <a:r>
              <a:rPr lang="en-US" sz="1200" dirty="0">
                <a:solidFill>
                  <a:schemeClr val="bg1"/>
                </a:solidFill>
              </a:rPr>
              <a:t>Hopkins Field (AIB)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1.jpeg"/><Relationship Id="rId7" Type="http://schemas.openxmlformats.org/officeDocument/2006/relationships/image" Target="../media/image24.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3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Slide Number Placeholder 1">
            <a:extLst>
              <a:ext uri="{FF2B5EF4-FFF2-40B4-BE49-F238E27FC236}">
                <a16:creationId xmlns:a16="http://schemas.microsoft.com/office/drawing/2014/main" id="{8303564D-7C96-7D80-636B-E2AB8CE0721E}"/>
              </a:ext>
            </a:extLst>
          </p:cNvPr>
          <p:cNvSpPr>
            <a:spLocks noGrp="1"/>
          </p:cNvSpPr>
          <p:nvPr>
            <p:ph type="sldNum" sz="quarter" idx="4294967295"/>
          </p:nvPr>
        </p:nvSpPr>
        <p:spPr>
          <a:xfrm>
            <a:off x="8610600" y="6356350"/>
            <a:ext cx="2743200" cy="365125"/>
          </a:xfrm>
          <a:prstGeom prst="rect">
            <a:avLst/>
          </a:prstGeom>
        </p:spPr>
        <p:txBody>
          <a:bodyPr>
            <a:normAutofit lnSpcReduction="10000"/>
          </a:bodyPr>
          <a:lstStyle/>
          <a:p>
            <a:pPr>
              <a:spcAft>
                <a:spcPts val="600"/>
              </a:spcAft>
            </a:pPr>
            <a:fld id="{3CD66FC5-BD9E-4EF9-BB17-AB2086BC0753}" type="slidenum">
              <a:rPr lang="en-US">
                <a:solidFill>
                  <a:srgbClr val="FFFFFF"/>
                </a:solidFill>
              </a:rPr>
              <a:pPr>
                <a:spcAft>
                  <a:spcPts val="600"/>
                </a:spcAft>
              </a:pPr>
              <a:t>1</a:t>
            </a:fld>
            <a:endParaRPr lang="en-US">
              <a:solidFill>
                <a:srgbClr val="FFFFFF"/>
              </a:solidFill>
            </a:endParaRPr>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8362689"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Hopkins Field (AIB)</a:t>
            </a:r>
          </a:p>
          <a:p>
            <a:r>
              <a:rPr lang="en-US" sz="40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1" name="Picture 10" descr="A black and white logo&#10;&#10;Description automatically generated">
            <a:extLst>
              <a:ext uri="{FF2B5EF4-FFF2-40B4-BE49-F238E27FC236}">
                <a16:creationId xmlns:a16="http://schemas.microsoft.com/office/drawing/2014/main" id="{D56A67B3-79F7-1F11-DBD1-C6E7E4BCF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2F42C88F-05AE-59EB-BBB1-3443DE78363F}"/>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DD3416FF-F89A-DD98-35DE-AA7DAF6D94DC}"/>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4C1429AA-C3F9-CDB7-3E58-55BC14D1EA22}"/>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6">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D8540F82-C73E-A68E-B5D0-0A252881B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6875" y="62958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213A206A-51FC-A0FF-3671-ECE958C5B89A}"/>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176C596-276F-DA99-59E4-1A4758939B4E}"/>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44C18F7B-BB02-5CBD-F8E9-0A7B1C8EB4D2}"/>
              </a:ext>
            </a:extLst>
          </p:cNvPr>
          <p:cNvGrpSpPr/>
          <p:nvPr/>
        </p:nvGrpSpPr>
        <p:grpSpPr>
          <a:xfrm>
            <a:off x="8360229" y="6035332"/>
            <a:ext cx="3494588" cy="822668"/>
            <a:chOff x="8360229" y="6035332"/>
            <a:chExt cx="3494588" cy="822668"/>
          </a:xfrm>
        </p:grpSpPr>
        <p:sp>
          <p:nvSpPr>
            <p:cNvPr id="12" name="Freeform: Shape 11">
              <a:extLst>
                <a:ext uri="{FF2B5EF4-FFF2-40B4-BE49-F238E27FC236}">
                  <a16:creationId xmlns:a16="http://schemas.microsoft.com/office/drawing/2014/main" id="{3DE58934-35AB-19AB-A023-57330E17D85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BD10539-6FF9-D0F5-6ACF-C88A25F96529}"/>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C63F54D4-B81A-AC4C-C12D-7808BFC4B3F7}"/>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72F3F319-A9B6-2C90-E4CC-E1734B9CE1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402999" cy="978729"/>
          </a:xfrm>
        </p:spPr>
        <p:txBody>
          <a:bodyPr/>
          <a:lstStyle/>
          <a:p>
            <a:r>
              <a:rPr lang="en-US" sz="3600" dirty="0">
                <a:solidFill>
                  <a:schemeClr val="bg1"/>
                </a:solidFill>
              </a:rPr>
              <a:t>Hopkins Field </a:t>
            </a: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AIB.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1942962"/>
            <a:ext cx="2656722" cy="861774"/>
          </a:xfrm>
          <a:prstGeom prst="rect">
            <a:avLst/>
          </a:prstGeom>
          <a:noFill/>
        </p:spPr>
        <p:txBody>
          <a:bodyPr wrap="square">
            <a:spAutoFit/>
          </a:bodyPr>
          <a:lstStyle/>
          <a:p>
            <a:pPr algn="ctr"/>
            <a:r>
              <a:rPr lang="en-US" sz="3200" b="1" dirty="0">
                <a:solidFill>
                  <a:schemeClr val="tx2"/>
                </a:solidFill>
              </a:rPr>
              <a:t>10</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1985069"/>
            <a:ext cx="3125081" cy="861774"/>
          </a:xfrm>
          <a:prstGeom prst="rect">
            <a:avLst/>
          </a:prstGeom>
          <a:noFill/>
        </p:spPr>
        <p:txBody>
          <a:bodyPr wrap="square">
            <a:spAutoFit/>
          </a:bodyPr>
          <a:lstStyle/>
          <a:p>
            <a:pPr algn="ctr"/>
            <a:r>
              <a:rPr lang="en-US" sz="3200" b="1" dirty="0">
                <a:solidFill>
                  <a:schemeClr val="tx2"/>
                </a:solidFill>
              </a:rPr>
              <a:t>$287K</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$546K</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$907K</a:t>
            </a:r>
          </a:p>
          <a:p>
            <a:pPr algn="ctr"/>
            <a:r>
              <a:rPr lang="en-US" b="1" dirty="0">
                <a:solidFill>
                  <a:schemeClr val="tx2"/>
                </a:solidFill>
              </a:rPr>
              <a:t>Business Revenues</a:t>
            </a:r>
          </a:p>
        </p:txBody>
      </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1"/>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Hopkins </a:t>
            </a:r>
            <a:r>
              <a:rPr lang="en-US">
                <a:solidFill>
                  <a:schemeClr val="bg1"/>
                </a:solidFill>
              </a:rPr>
              <a:t>Field (</a:t>
            </a:r>
            <a:r>
              <a:rPr lang="en-US" dirty="0">
                <a:solidFill>
                  <a:schemeClr val="bg1"/>
                </a:solidFill>
              </a:rPr>
              <a:t>AIB)</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616047710"/>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5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0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0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$100,000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$85,000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3833831239"/>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3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$128,000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$250,000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$78,000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$95,000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$376,000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$149,000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$159,000</a:t>
                      </a:r>
                      <a:endParaRPr lang="en-US" sz="1200" b="0" i="0" u="none" strike="noStrike" dirty="0">
                        <a:solidFill>
                          <a:schemeClr val="bg1"/>
                        </a:solidFill>
                        <a:effectLst/>
                        <a:latin typeface="Open sans (body)"/>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1452669473"/>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6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$57,000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$122,000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$222,000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5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$230,000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$423,000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$684,000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10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$287,000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$546,000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$907,000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04248511-31E9-90E4-5B17-BBABE24EC9B2}"/>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985C2BB6-6F4B-27D3-2BD6-284B0EC9C4E9}"/>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8F4FB110-35BA-89EB-B20B-6E89FB504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43047B40-6769-1248-0EDB-91D3CEE774E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7B17FD25-DE51-FE79-DD51-0F7FE46BDC2D}"/>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F8F77BC0-83E2-1E96-E735-7FF0165E33F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3458735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706982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1382590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3722382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662406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8134669"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Hopkins Field </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D2310B35-0F28-204C-4D33-C52F1EA3DA93}"/>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91F5E448-49DD-8864-4C98-63206CE02174}"/>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212FCAEA-90E1-DA05-0680-196FD9649408}"/>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A33C22C6-7106-28E5-0499-47D9BC7F8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256422A4-76C3-287C-07F4-0A2699EE6EF9}"/>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9F5D0339-4E48-50C1-4422-E312765F7692}"/>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
        <p:nvSpPr>
          <p:cNvPr id="3" name="Freeform: Shape 2">
            <a:extLst>
              <a:ext uri="{FF2B5EF4-FFF2-40B4-BE49-F238E27FC236}">
                <a16:creationId xmlns:a16="http://schemas.microsoft.com/office/drawing/2014/main" id="{7CFC4768-9A64-C992-7EF4-06E0003B4D0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1470207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3657385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4150906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898170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117017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2325911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647E7AD5-3A6F-0218-9917-5D26DF3B0C94}"/>
              </a:ext>
            </a:extLst>
          </p:cNvPr>
          <p:cNvSpPr txBox="1">
            <a:spLocks/>
          </p:cNvSpPr>
          <p:nvPr/>
        </p:nvSpPr>
        <p:spPr>
          <a:xfrm>
            <a:off x="1425850" y="3180263"/>
            <a:ext cx="8413475"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br>
              <a:rPr lang="en-US" sz="4400" dirty="0">
                <a:solidFill>
                  <a:schemeClr val="bg1"/>
                </a:solidFill>
              </a:rPr>
            </a:br>
            <a:r>
              <a:rPr lang="en-US" sz="4400" dirty="0">
                <a:solidFill>
                  <a:schemeClr val="bg1"/>
                </a:solidFill>
              </a:rPr>
              <a:t>Hopkins Field (AIB)</a:t>
            </a:r>
          </a:p>
        </p:txBody>
      </p:sp>
    </p:spTree>
    <p:extLst>
      <p:ext uri="{BB962C8B-B14F-4D97-AF65-F5344CB8AC3E}">
        <p14:creationId xmlns:p14="http://schemas.microsoft.com/office/powerpoint/2010/main" val="2492071121"/>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1796</Words>
  <Application>Microsoft Office PowerPoint</Application>
  <PresentationFormat>Widescreen</PresentationFormat>
  <Paragraphs>223</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Hopkins Field Total Impacts</vt:lpstr>
      <vt:lpstr>Hopkins Field (AIB)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2025-02-21T16:01:49Z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