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686" r:id="rId15"/>
    <p:sldId id="690" r:id="rId16"/>
    <p:sldId id="691" r:id="rId17"/>
    <p:sldId id="711" r:id="rId18"/>
    <p:sldId id="712" r:id="rId19"/>
    <p:sldId id="713" r:id="rId20"/>
    <p:sldId id="714" r:id="rId21"/>
    <p:sldId id="71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769" autoAdjust="0"/>
  </p:normalViewPr>
  <p:slideViewPr>
    <p:cSldViewPr snapToGrid="0">
      <p:cViewPr varScale="1">
        <p:scale>
          <a:sx n="89" d="100"/>
          <a:sy n="89" d="100"/>
        </p:scale>
        <p:origin x="139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pChg chg="mod">
          <ac:chgData name="Heaton, Patrick" userId="8f22f002-d103-4725-978e-c2abfcfcfb08" providerId="ADAL" clId="{F3CA0101-687F-4075-89C3-9F6B12F9D759}" dt="2024-12-05T05:26:50.983" v="280" actId="20577"/>
          <ac:spMkLst>
            <pc:docMk/>
            <pc:sldMk cId="1769100264" sldId="686"/>
            <ac:spMk id="26" creationId="{1C1B3713-FC04-0D76-FE05-008018219EE8}"/>
          </ac:spMkLst>
        </pc:spChg>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Walker, Emma" userId="78042fed-3b5b-41c2-b1a5-1fe470dc51b0" providerId="ADAL" clId="{B14F5F16-8B4A-45EC-9BFC-7024097D65A9}"/>
    <pc:docChg chg="undo custSel delSld modSld">
      <pc:chgData name="Walker, Emma" userId="78042fed-3b5b-41c2-b1a5-1fe470dc51b0" providerId="ADAL" clId="{B14F5F16-8B4A-45EC-9BFC-7024097D65A9}" dt="2024-12-19T15:54:15.571" v="150" actId="20577"/>
      <pc:docMkLst>
        <pc:docMk/>
      </pc:docMkLst>
      <pc:sldChg chg="modSp mod">
        <pc:chgData name="Walker, Emma" userId="78042fed-3b5b-41c2-b1a5-1fe470dc51b0" providerId="ADAL" clId="{B14F5F16-8B4A-45EC-9BFC-7024097D65A9}" dt="2024-12-19T15:49:37.296" v="5" actId="404"/>
        <pc:sldMkLst>
          <pc:docMk/>
          <pc:sldMk cId="1012904221" sldId="662"/>
        </pc:sldMkLst>
        <pc:spChg chg="mod">
          <ac:chgData name="Walker, Emma" userId="78042fed-3b5b-41c2-b1a5-1fe470dc51b0" providerId="ADAL" clId="{B14F5F16-8B4A-45EC-9BFC-7024097D65A9}" dt="2024-12-19T15:49:37.296" v="5" actId="404"/>
          <ac:spMkLst>
            <pc:docMk/>
            <pc:sldMk cId="1012904221" sldId="662"/>
            <ac:spMk id="10" creationId="{A4D51050-2CCD-5127-222C-9DA382EA608D}"/>
          </ac:spMkLst>
        </pc:spChg>
      </pc:sldChg>
      <pc:sldChg chg="modSp mod">
        <pc:chgData name="Walker, Emma" userId="78042fed-3b5b-41c2-b1a5-1fe470dc51b0" providerId="ADAL" clId="{B14F5F16-8B4A-45EC-9BFC-7024097D65A9}" dt="2024-12-19T15:49:49" v="9" actId="14100"/>
        <pc:sldMkLst>
          <pc:docMk/>
          <pc:sldMk cId="3065760421" sldId="664"/>
        </pc:sldMkLst>
        <pc:spChg chg="mod">
          <ac:chgData name="Walker, Emma" userId="78042fed-3b5b-41c2-b1a5-1fe470dc51b0" providerId="ADAL" clId="{B14F5F16-8B4A-45EC-9BFC-7024097D65A9}" dt="2024-12-19T15:49:49" v="9" actId="14100"/>
          <ac:spMkLst>
            <pc:docMk/>
            <pc:sldMk cId="3065760421" sldId="664"/>
            <ac:spMk id="7" creationId="{58F73DDF-9A24-81BA-B0E6-DD6DD882184F}"/>
          </ac:spMkLst>
        </pc:spChg>
      </pc:sldChg>
      <pc:sldChg chg="modSp mod modNotesTx">
        <pc:chgData name="Walker, Emma" userId="78042fed-3b5b-41c2-b1a5-1fe470dc51b0" providerId="ADAL" clId="{B14F5F16-8B4A-45EC-9BFC-7024097D65A9}" dt="2024-12-19T15:54:15.571" v="150" actId="20577"/>
        <pc:sldMkLst>
          <pc:docMk/>
          <pc:sldMk cId="1769100264" sldId="686"/>
        </pc:sldMkLst>
        <pc:spChg chg="mod">
          <ac:chgData name="Walker, Emma" userId="78042fed-3b5b-41c2-b1a5-1fe470dc51b0" providerId="ADAL" clId="{B14F5F16-8B4A-45EC-9BFC-7024097D65A9}" dt="2024-12-19T15:54:15.571" v="150" actId="20577"/>
          <ac:spMkLst>
            <pc:docMk/>
            <pc:sldMk cId="1769100264" sldId="686"/>
            <ac:spMk id="26" creationId="{1C1B3713-FC04-0D76-FE05-008018219EE8}"/>
          </ac:spMkLst>
        </pc:spChg>
      </pc:sldChg>
      <pc:sldChg chg="modSp mod modNotesTx">
        <pc:chgData name="Walker, Emma" userId="78042fed-3b5b-41c2-b1a5-1fe470dc51b0" providerId="ADAL" clId="{B14F5F16-8B4A-45EC-9BFC-7024097D65A9}" dt="2024-12-19T15:52:42.354" v="136" actId="20577"/>
        <pc:sldMkLst>
          <pc:docMk/>
          <pc:sldMk cId="209402510" sldId="690"/>
        </pc:sldMkLst>
        <pc:spChg chg="mod">
          <ac:chgData name="Walker, Emma" userId="78042fed-3b5b-41c2-b1a5-1fe470dc51b0" providerId="ADAL" clId="{B14F5F16-8B4A-45EC-9BFC-7024097D65A9}" dt="2024-12-19T15:50:49.177" v="40" actId="14100"/>
          <ac:spMkLst>
            <pc:docMk/>
            <pc:sldMk cId="209402510" sldId="690"/>
            <ac:spMk id="2" creationId="{143D4D84-FA81-CD7C-C197-D507940CD5D5}"/>
          </ac:spMkLst>
        </pc:spChg>
        <pc:spChg chg="mod">
          <ac:chgData name="Walker, Emma" userId="78042fed-3b5b-41c2-b1a5-1fe470dc51b0" providerId="ADAL" clId="{B14F5F16-8B4A-45EC-9BFC-7024097D65A9}" dt="2024-12-19T15:50:58.404" v="49" actId="20577"/>
          <ac:spMkLst>
            <pc:docMk/>
            <pc:sldMk cId="209402510" sldId="690"/>
            <ac:spMk id="3" creationId="{50E0A811-C15A-1FB9-0B5F-83C3B51C010A}"/>
          </ac:spMkLst>
        </pc:spChg>
        <pc:spChg chg="mod">
          <ac:chgData name="Walker, Emma" userId="78042fed-3b5b-41c2-b1a5-1fe470dc51b0" providerId="ADAL" clId="{B14F5F16-8B4A-45EC-9BFC-7024097D65A9}" dt="2024-12-19T15:51:06.467" v="51" actId="13926"/>
          <ac:spMkLst>
            <pc:docMk/>
            <pc:sldMk cId="209402510" sldId="690"/>
            <ac:spMk id="4" creationId="{554FA509-4B55-FBFA-D6D4-DEDE7FE30BFF}"/>
          </ac:spMkLst>
        </pc:spChg>
        <pc:spChg chg="mod">
          <ac:chgData name="Walker, Emma" userId="78042fed-3b5b-41c2-b1a5-1fe470dc51b0" providerId="ADAL" clId="{B14F5F16-8B4A-45EC-9BFC-7024097D65A9}" dt="2024-12-19T15:52:18.674" v="111" actId="20577"/>
          <ac:spMkLst>
            <pc:docMk/>
            <pc:sldMk cId="209402510" sldId="690"/>
            <ac:spMk id="5" creationId="{103E2503-E277-0C5C-D869-D8DC387025CF}"/>
          </ac:spMkLst>
        </pc:spChg>
        <pc:spChg chg="mod">
          <ac:chgData name="Walker, Emma" userId="78042fed-3b5b-41c2-b1a5-1fe470dc51b0" providerId="ADAL" clId="{B14F5F16-8B4A-45EC-9BFC-7024097D65A9}" dt="2024-12-19T15:51:32.291" v="71" actId="13926"/>
          <ac:spMkLst>
            <pc:docMk/>
            <pc:sldMk cId="209402510" sldId="690"/>
            <ac:spMk id="6" creationId="{CED0E2F5-A8F0-686C-B5EF-CDBE63007415}"/>
          </ac:spMkLst>
        </pc:spChg>
        <pc:spChg chg="mod">
          <ac:chgData name="Walker, Emma" userId="78042fed-3b5b-41c2-b1a5-1fe470dc51b0" providerId="ADAL" clId="{B14F5F16-8B4A-45EC-9BFC-7024097D65A9}" dt="2024-12-19T15:51:45.733" v="81" actId="13926"/>
          <ac:spMkLst>
            <pc:docMk/>
            <pc:sldMk cId="209402510" sldId="690"/>
            <ac:spMk id="7" creationId="{753653A3-662F-4EFE-662A-5F755FDEE84F}"/>
          </ac:spMkLst>
        </pc:spChg>
      </pc:sldChg>
      <pc:sldChg chg="modSp mod">
        <pc:chgData name="Walker, Emma" userId="78042fed-3b5b-41c2-b1a5-1fe470dc51b0" providerId="ADAL" clId="{B14F5F16-8B4A-45EC-9BFC-7024097D65A9}" dt="2024-12-19T15:53:55.059" v="147" actId="207"/>
        <pc:sldMkLst>
          <pc:docMk/>
          <pc:sldMk cId="872019544" sldId="691"/>
        </pc:sldMkLst>
        <pc:spChg chg="mod">
          <ac:chgData name="Walker, Emma" userId="78042fed-3b5b-41c2-b1a5-1fe470dc51b0" providerId="ADAL" clId="{B14F5F16-8B4A-45EC-9BFC-7024097D65A9}" dt="2024-12-19T15:53:01.238" v="139" actId="13926"/>
          <ac:spMkLst>
            <pc:docMk/>
            <pc:sldMk cId="872019544" sldId="691"/>
            <ac:spMk id="7" creationId="{E9DA7773-D6B7-FE77-F5C8-251BBA33BF57}"/>
          </ac:spMkLst>
        </pc:spChg>
        <pc:graphicFrameChg chg="mod modGraphic">
          <ac:chgData name="Walker, Emma" userId="78042fed-3b5b-41c2-b1a5-1fe470dc51b0" providerId="ADAL" clId="{B14F5F16-8B4A-45EC-9BFC-7024097D65A9}" dt="2024-12-19T15:53:23.499" v="141" actId="207"/>
          <ac:graphicFrameMkLst>
            <pc:docMk/>
            <pc:sldMk cId="872019544" sldId="691"/>
            <ac:graphicFrameMk id="2" creationId="{8D61A796-BF7A-10BC-36BA-E30ACD32A9D9}"/>
          </ac:graphicFrameMkLst>
        </pc:graphicFrameChg>
        <pc:graphicFrameChg chg="mod modGraphic">
          <ac:chgData name="Walker, Emma" userId="78042fed-3b5b-41c2-b1a5-1fe470dc51b0" providerId="ADAL" clId="{B14F5F16-8B4A-45EC-9BFC-7024097D65A9}" dt="2024-12-19T15:53:36.177" v="143" actId="207"/>
          <ac:graphicFrameMkLst>
            <pc:docMk/>
            <pc:sldMk cId="872019544" sldId="691"/>
            <ac:graphicFrameMk id="5" creationId="{A3025FE3-AB0D-E88B-BC7C-A4BD0111DAEE}"/>
          </ac:graphicFrameMkLst>
        </pc:graphicFrameChg>
        <pc:graphicFrameChg chg="mod modGraphic">
          <ac:chgData name="Walker, Emma" userId="78042fed-3b5b-41c2-b1a5-1fe470dc51b0" providerId="ADAL" clId="{B14F5F16-8B4A-45EC-9BFC-7024097D65A9}" dt="2024-12-19T15:53:55.059" v="147" actId="207"/>
          <ac:graphicFrameMkLst>
            <pc:docMk/>
            <pc:sldMk cId="872019544" sldId="691"/>
            <ac:graphicFrameMk id="8" creationId="{E75B49BC-BCDB-3CD6-BD2D-B538722AD536}"/>
          </ac:graphicFrameMkLst>
        </pc:graphicFrameChg>
      </pc:sldChg>
      <pc:sldChg chg="del">
        <pc:chgData name="Walker, Emma" userId="78042fed-3b5b-41c2-b1a5-1fe470dc51b0" providerId="ADAL" clId="{B14F5F16-8B4A-45EC-9BFC-7024097D65A9}" dt="2024-12-19T15:53:58.001" v="148" actId="47"/>
        <pc:sldMkLst>
          <pc:docMk/>
          <pc:sldMk cId="3726198657" sldId="701"/>
        </pc:sldMkLst>
      </pc:sldChg>
      <pc:sldChg chg="modNotesTx">
        <pc:chgData name="Walker, Emma" userId="78042fed-3b5b-41c2-b1a5-1fe470dc51b0" providerId="ADAL" clId="{B14F5F16-8B4A-45EC-9BFC-7024097D65A9}" dt="2024-12-19T15:54:01.200" v="149" actId="20577"/>
        <pc:sldMkLst>
          <pc:docMk/>
          <pc:sldMk cId="3401910889" sldId="704"/>
        </pc:sldMkLst>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pChg chg="mod">
          <ac:chgData name="Sargent, Liam" userId="1f9260e3-603e-4d07-8e60-c6df4c2f742f" providerId="ADAL" clId="{D46D5A35-7432-40F1-969D-913E46E41DF5}" dt="2024-12-17T20:57:46.778" v="291" actId="13926"/>
          <ac:spMkLst>
            <pc:docMk/>
            <pc:sldMk cId="1769100264" sldId="686"/>
            <ac:spMk id="26" creationId="{1C1B3713-FC04-0D76-FE05-008018219EE8}"/>
          </ac:spMkLst>
        </pc:spChg>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Sargent, Liam" userId="1f9260e3-603e-4d07-8e60-c6df4c2f742f" providerId="ADAL" clId="{40F9DAD9-347D-410D-A68B-59CE6344A2BB}"/>
    <pc:docChg chg="undo custSel modSld">
      <pc:chgData name="Sargent, Liam" userId="1f9260e3-603e-4d07-8e60-c6df4c2f742f" providerId="ADAL" clId="{40F9DAD9-347D-410D-A68B-59CE6344A2BB}" dt="2025-01-28T14:06:01.376" v="52" actId="167"/>
      <pc:docMkLst>
        <pc:docMk/>
      </pc:docMkLst>
      <pc:sldChg chg="modSp mod">
        <pc:chgData name="Sargent, Liam" userId="1f9260e3-603e-4d07-8e60-c6df4c2f742f" providerId="ADAL" clId="{40F9DAD9-347D-410D-A68B-59CE6344A2BB}" dt="2025-01-28T14:06:01.376" v="52" actId="167"/>
        <pc:sldMkLst>
          <pc:docMk/>
          <pc:sldMk cId="1012904221" sldId="662"/>
        </pc:sldMkLst>
        <pc:spChg chg="ord">
          <ac:chgData name="Sargent, Liam" userId="1f9260e3-603e-4d07-8e60-c6df4c2f742f" providerId="ADAL" clId="{40F9DAD9-347D-410D-A68B-59CE6344A2BB}" dt="2025-01-28T14:05:43.550" v="50" actId="167"/>
          <ac:spMkLst>
            <pc:docMk/>
            <pc:sldMk cId="1012904221" sldId="662"/>
            <ac:spMk id="5" creationId="{9488A1AD-40E8-CDC4-BA9D-7A79487A372F}"/>
          </ac:spMkLst>
        </pc:spChg>
        <pc:spChg chg="mod">
          <ac:chgData name="Sargent, Liam" userId="1f9260e3-603e-4d07-8e60-c6df4c2f742f" providerId="ADAL" clId="{40F9DAD9-347D-410D-A68B-59CE6344A2BB}" dt="2025-01-02T17:42:08.184" v="10" actId="403"/>
          <ac:spMkLst>
            <pc:docMk/>
            <pc:sldMk cId="1012904221" sldId="662"/>
            <ac:spMk id="10" creationId="{A4D51050-2CCD-5127-222C-9DA382EA608D}"/>
          </ac:spMkLst>
        </pc:spChg>
        <pc:picChg chg="mod ord">
          <ac:chgData name="Sargent, Liam" userId="1f9260e3-603e-4d07-8e60-c6df4c2f742f" providerId="ADAL" clId="{40F9DAD9-347D-410D-A68B-59CE6344A2BB}" dt="2025-01-28T14:06:01.376" v="52" actId="167"/>
          <ac:picMkLst>
            <pc:docMk/>
            <pc:sldMk cId="1012904221" sldId="662"/>
            <ac:picMk id="4" creationId="{43FD6526-9F43-1B9A-0DA8-2DE0B2DA96BB}"/>
          </ac:picMkLst>
        </pc:picChg>
      </pc:sldChg>
      <pc:sldChg chg="modSp mod">
        <pc:chgData name="Sargent, Liam" userId="1f9260e3-603e-4d07-8e60-c6df4c2f742f" providerId="ADAL" clId="{40F9DAD9-347D-410D-A68B-59CE6344A2BB}" dt="2025-01-02T17:42:24.985" v="11" actId="403"/>
        <pc:sldMkLst>
          <pc:docMk/>
          <pc:sldMk cId="1769100264" sldId="686"/>
        </pc:sldMkLst>
        <pc:spChg chg="mod">
          <ac:chgData name="Sargent, Liam" userId="1f9260e3-603e-4d07-8e60-c6df4c2f742f" providerId="ADAL" clId="{40F9DAD9-347D-410D-A68B-59CE6344A2BB}" dt="2025-01-02T17:42:24.985" v="11" actId="403"/>
          <ac:spMkLst>
            <pc:docMk/>
            <pc:sldMk cId="1769100264" sldId="686"/>
            <ac:spMk id="26" creationId="{1C1B3713-FC04-0D76-FE05-008018219EE8}"/>
          </ac:spMkLst>
        </pc:spChg>
      </pc:sldChg>
      <pc:sldChg chg="modSp mod">
        <pc:chgData name="Sargent, Liam" userId="1f9260e3-603e-4d07-8e60-c6df4c2f742f" providerId="ADAL" clId="{40F9DAD9-347D-410D-A68B-59CE6344A2BB}" dt="2025-01-07T12:19:10.684" v="46" actId="207"/>
        <pc:sldMkLst>
          <pc:docMk/>
          <pc:sldMk cId="872019544" sldId="691"/>
        </pc:sldMkLst>
        <pc:graphicFrameChg chg="modGraphic">
          <ac:chgData name="Sargent, Liam" userId="1f9260e3-603e-4d07-8e60-c6df4c2f742f" providerId="ADAL" clId="{40F9DAD9-347D-410D-A68B-59CE6344A2BB}" dt="2025-01-02T17:42:59.256" v="12" actId="242"/>
          <ac:graphicFrameMkLst>
            <pc:docMk/>
            <pc:sldMk cId="872019544" sldId="691"/>
            <ac:graphicFrameMk id="2" creationId="{8D61A796-BF7A-10BC-36BA-E30ACD32A9D9}"/>
          </ac:graphicFrameMkLst>
        </pc:graphicFrameChg>
        <pc:graphicFrameChg chg="modGraphic">
          <ac:chgData name="Sargent, Liam" userId="1f9260e3-603e-4d07-8e60-c6df4c2f742f" providerId="ADAL" clId="{40F9DAD9-347D-410D-A68B-59CE6344A2BB}" dt="2025-01-02T21:08:55.560" v="41" actId="20577"/>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40F9DAD9-347D-410D-A68B-59CE6344A2BB}" dt="2025-01-07T12:19:10.684" v="46" actId="207"/>
          <ac:graphicFrameMkLst>
            <pc:docMk/>
            <pc:sldMk cId="872019544" sldId="691"/>
            <ac:graphicFrameMk id="8" creationId="{E75B49BC-BCDB-3CD6-BD2D-B538722AD536}"/>
          </ac:graphicFrameMkLst>
        </pc:graphicFrameChg>
      </pc:sldChg>
    </pc:docChg>
  </pc:docChgLst>
  <pc:docChgLst>
    <pc:chgData name="Walker, Emma" userId="78042fed-3b5b-41c2-b1a5-1fe470dc51b0" providerId="ADAL" clId="{05CD54F8-04FA-4CAD-BB61-B98EB3CEBEC1}"/>
    <pc:docChg chg="modSld">
      <pc:chgData name="Walker, Emma" userId="78042fed-3b5b-41c2-b1a5-1fe470dc51b0" providerId="ADAL" clId="{05CD54F8-04FA-4CAD-BB61-B98EB3CEBEC1}" dt="2025-01-21T14:38:00.933" v="7" actId="20577"/>
      <pc:docMkLst>
        <pc:docMk/>
      </pc:docMkLst>
      <pc:sldChg chg="modSp mod">
        <pc:chgData name="Walker, Emma" userId="78042fed-3b5b-41c2-b1a5-1fe470dc51b0" providerId="ADAL" clId="{05CD54F8-04FA-4CAD-BB61-B98EB3CEBEC1}" dt="2025-01-21T14:38:00.933" v="7" actId="20577"/>
        <pc:sldMkLst>
          <pc:docMk/>
          <pc:sldMk cId="2743037187" sldId="682"/>
        </pc:sldMkLst>
      </pc:sldChg>
    </pc:docChg>
  </pc:docChgLst>
  <pc:docChgLst>
    <pc:chgData name="Heaton, Patrick" userId="8f22f002-d103-4725-978e-c2abfcfcfb08" providerId="ADAL" clId="{861D13A6-1FA5-442F-A853-1E5F5EAF3780}"/>
    <pc:docChg chg="modSld">
      <pc:chgData name="Heaton, Patrick" userId="8f22f002-d103-4725-978e-c2abfcfcfb08" providerId="ADAL" clId="{861D13A6-1FA5-442F-A853-1E5F5EAF3780}" dt="2025-01-13T18:09:50.959" v="15" actId="20577"/>
      <pc:docMkLst>
        <pc:docMk/>
      </pc:docMkLst>
      <pc:sldChg chg="modSp mod">
        <pc:chgData name="Heaton, Patrick" userId="8f22f002-d103-4725-978e-c2abfcfcfb08" providerId="ADAL" clId="{861D13A6-1FA5-442F-A853-1E5F5EAF3780}" dt="2025-01-13T18:09:50.959" v="15" actId="20577"/>
        <pc:sldMkLst>
          <pc:docMk/>
          <pc:sldMk cId="872019544" sldId="691"/>
        </pc:sldMkLst>
        <pc:graphicFrameChg chg="modGraphic">
          <ac:chgData name="Heaton, Patrick" userId="8f22f002-d103-4725-978e-c2abfcfcfb08" providerId="ADAL" clId="{861D13A6-1FA5-442F-A853-1E5F5EAF3780}" dt="2025-01-13T18:09:50.959" v="15" actId="20577"/>
          <ac:graphicFrameMkLst>
            <pc:docMk/>
            <pc:sldMk cId="872019544" sldId="691"/>
            <ac:graphicFrameMk id="2" creationId="{8D61A796-BF7A-10BC-36BA-E30ACD32A9D9}"/>
          </ac:graphicFrameMkLst>
        </pc:graphicFrameChg>
        <pc:graphicFrameChg chg="modGraphic">
          <ac:chgData name="Heaton, Patrick" userId="8f22f002-d103-4725-978e-c2abfcfcfb08" providerId="ADAL" clId="{861D13A6-1FA5-442F-A853-1E5F5EAF3780}" dt="2025-01-13T18:09:25.134" v="8" actId="20577"/>
          <ac:graphicFrameMkLst>
            <pc:docMk/>
            <pc:sldMk cId="872019544" sldId="691"/>
            <ac:graphicFrameMk id="5" creationId="{A3025FE3-AB0D-E88B-BC7C-A4BD0111DAEE}"/>
          </ac:graphicFrameMkLst>
        </pc:graphicFrameChg>
      </pc:sld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Elsell, Adam" userId="4b5b85db-77c1-44c9-a8d6-e10bf1cb52c2" providerId="ADAL" clId="{C55079F7-41BC-4644-8F03-3FC849FC652E}"/>
    <pc:docChg chg="undo custSel addSld delSld modSld modMainMaster">
      <pc:chgData name="Elsell, Adam" userId="4b5b85db-77c1-44c9-a8d6-e10bf1cb52c2" providerId="ADAL" clId="{C55079F7-41BC-4644-8F03-3FC849FC652E}" dt="2025-01-31T18:11:20.826" v="51"/>
      <pc:docMkLst>
        <pc:docMk/>
      </pc:docMkLst>
      <pc:sldChg chg="addSp delSp modSp mod">
        <pc:chgData name="Elsell, Adam" userId="4b5b85db-77c1-44c9-a8d6-e10bf1cb52c2" providerId="ADAL" clId="{C55079F7-41BC-4644-8F03-3FC849FC652E}" dt="2025-01-31T18:06:50.930" v="9"/>
        <pc:sldMkLst>
          <pc:docMk/>
          <pc:sldMk cId="1012904221" sldId="662"/>
        </pc:sldMkLst>
        <pc:spChg chg="add mod">
          <ac:chgData name="Elsell, Adam" userId="4b5b85db-77c1-44c9-a8d6-e10bf1cb52c2" providerId="ADAL" clId="{C55079F7-41BC-4644-8F03-3FC849FC652E}" dt="2025-01-31T18:06:44.926" v="8"/>
          <ac:spMkLst>
            <pc:docMk/>
            <pc:sldMk cId="1012904221" sldId="662"/>
            <ac:spMk id="3" creationId="{3A749CB7-09F1-D19B-C407-21414D6CEC4E}"/>
          </ac:spMkLst>
        </pc:spChg>
        <pc:spChg chg="add mod">
          <ac:chgData name="Elsell, Adam" userId="4b5b85db-77c1-44c9-a8d6-e10bf1cb52c2" providerId="ADAL" clId="{C55079F7-41BC-4644-8F03-3FC849FC652E}" dt="2025-01-31T18:06:44.926" v="8"/>
          <ac:spMkLst>
            <pc:docMk/>
            <pc:sldMk cId="1012904221" sldId="662"/>
            <ac:spMk id="8" creationId="{9F9FF6DC-5788-3A8C-A59A-4585A68D4868}"/>
          </ac:spMkLst>
        </pc:spChg>
        <pc:spChg chg="add mod">
          <ac:chgData name="Elsell, Adam" userId="4b5b85db-77c1-44c9-a8d6-e10bf1cb52c2" providerId="ADAL" clId="{C55079F7-41BC-4644-8F03-3FC849FC652E}" dt="2025-01-31T18:06:44.926" v="8"/>
          <ac:spMkLst>
            <pc:docMk/>
            <pc:sldMk cId="1012904221" sldId="662"/>
            <ac:spMk id="12" creationId="{1377CB7F-8202-D477-77A7-C0815F26C212}"/>
          </ac:spMkLst>
        </pc:spChg>
        <pc:picChg chg="add mod">
          <ac:chgData name="Elsell, Adam" userId="4b5b85db-77c1-44c9-a8d6-e10bf1cb52c2" providerId="ADAL" clId="{C55079F7-41BC-4644-8F03-3FC849FC652E}" dt="2025-01-31T18:06:50.930" v="9"/>
          <ac:picMkLst>
            <pc:docMk/>
            <pc:sldMk cId="1012904221" sldId="662"/>
            <ac:picMk id="15" creationId="{0C89BD46-E22A-8735-FB53-7E6871B18F40}"/>
          </ac:picMkLst>
        </pc:picChg>
      </pc:sldChg>
      <pc:sldChg chg="addSp delSp modSp mod">
        <pc:chgData name="Elsell, Adam" userId="4b5b85db-77c1-44c9-a8d6-e10bf1cb52c2" providerId="ADAL" clId="{C55079F7-41BC-4644-8F03-3FC849FC652E}" dt="2025-01-31T18:07:32.507" v="14"/>
        <pc:sldMkLst>
          <pc:docMk/>
          <pc:sldMk cId="3065760421" sldId="664"/>
        </pc:sldMkLst>
        <pc:spChg chg="add mod">
          <ac:chgData name="Elsell, Adam" userId="4b5b85db-77c1-44c9-a8d6-e10bf1cb52c2" providerId="ADAL" clId="{C55079F7-41BC-4644-8F03-3FC849FC652E}" dt="2025-01-31T18:07:32.507" v="14"/>
          <ac:spMkLst>
            <pc:docMk/>
            <pc:sldMk cId="3065760421" sldId="664"/>
            <ac:spMk id="2" creationId="{D35CBF0F-85D6-0252-E03A-68386C7E4C4F}"/>
          </ac:spMkLst>
        </pc:spChg>
        <pc:spChg chg="add mod">
          <ac:chgData name="Elsell, Adam" userId="4b5b85db-77c1-44c9-a8d6-e10bf1cb52c2" providerId="ADAL" clId="{C55079F7-41BC-4644-8F03-3FC849FC652E}" dt="2025-01-31T18:07:32.507" v="14"/>
          <ac:spMkLst>
            <pc:docMk/>
            <pc:sldMk cId="3065760421" sldId="664"/>
            <ac:spMk id="6" creationId="{4680DFAA-A72C-0F7A-2517-2683E172D945}"/>
          </ac:spMkLst>
        </pc:spChg>
        <pc:spChg chg="add mod">
          <ac:chgData name="Elsell, Adam" userId="4b5b85db-77c1-44c9-a8d6-e10bf1cb52c2" providerId="ADAL" clId="{C55079F7-41BC-4644-8F03-3FC849FC652E}" dt="2025-01-31T18:07:32.507" v="14"/>
          <ac:spMkLst>
            <pc:docMk/>
            <pc:sldMk cId="3065760421" sldId="664"/>
            <ac:spMk id="17" creationId="{4C4E93FA-0713-FD05-AD3E-14CA71DFEE90}"/>
          </ac:spMkLst>
        </pc:spChg>
        <pc:spChg chg="add mod">
          <ac:chgData name="Elsell, Adam" userId="4b5b85db-77c1-44c9-a8d6-e10bf1cb52c2" providerId="ADAL" clId="{C55079F7-41BC-4644-8F03-3FC849FC652E}" dt="2025-01-31T18:07:32.507" v="14"/>
          <ac:spMkLst>
            <pc:docMk/>
            <pc:sldMk cId="3065760421" sldId="664"/>
            <ac:spMk id="21" creationId="{020BA858-097F-6C5C-E0F9-15E169BA49F4}"/>
          </ac:spMkLst>
        </pc:spChg>
        <pc:spChg chg="add mod">
          <ac:chgData name="Elsell, Adam" userId="4b5b85db-77c1-44c9-a8d6-e10bf1cb52c2" providerId="ADAL" clId="{C55079F7-41BC-4644-8F03-3FC849FC652E}" dt="2025-01-31T18:07:32.507" v="14"/>
          <ac:spMkLst>
            <pc:docMk/>
            <pc:sldMk cId="3065760421" sldId="664"/>
            <ac:spMk id="22" creationId="{767BEF89-8670-D128-5635-58F4C7931390}"/>
          </ac:spMkLst>
        </pc:spChg>
        <pc:spChg chg="add mod">
          <ac:chgData name="Elsell, Adam" userId="4b5b85db-77c1-44c9-a8d6-e10bf1cb52c2" providerId="ADAL" clId="{C55079F7-41BC-4644-8F03-3FC849FC652E}" dt="2025-01-31T18:07:32.507" v="14"/>
          <ac:spMkLst>
            <pc:docMk/>
            <pc:sldMk cId="3065760421" sldId="664"/>
            <ac:spMk id="23" creationId="{5BCF799A-2761-0EF0-8509-E1707930CC76}"/>
          </ac:spMkLst>
        </pc:spChg>
        <pc:picChg chg="add mod">
          <ac:chgData name="Elsell, Adam" userId="4b5b85db-77c1-44c9-a8d6-e10bf1cb52c2" providerId="ADAL" clId="{C55079F7-41BC-4644-8F03-3FC849FC652E}" dt="2025-01-31T18:07:32.507" v="14"/>
          <ac:picMkLst>
            <pc:docMk/>
            <pc:sldMk cId="3065760421" sldId="664"/>
            <ac:picMk id="20" creationId="{BD18DC5E-5363-DA99-F90E-60EAD59A56DB}"/>
          </ac:picMkLst>
        </pc:picChg>
      </pc:sldChg>
      <pc:sldChg chg="del">
        <pc:chgData name="Elsell, Adam" userId="4b5b85db-77c1-44c9-a8d6-e10bf1cb52c2" providerId="ADAL" clId="{C55079F7-41BC-4644-8F03-3FC849FC652E}" dt="2025-01-31T18:08:46.703" v="18" actId="47"/>
        <pc:sldMkLst>
          <pc:docMk/>
          <pc:sldMk cId="2445466799" sldId="670"/>
        </pc:sldMkLst>
      </pc:sldChg>
      <pc:sldChg chg="del">
        <pc:chgData name="Elsell, Adam" userId="4b5b85db-77c1-44c9-a8d6-e10bf1cb52c2" providerId="ADAL" clId="{C55079F7-41BC-4644-8F03-3FC849FC652E}" dt="2025-01-31T18:08:45.744" v="17" actId="47"/>
        <pc:sldMkLst>
          <pc:docMk/>
          <pc:sldMk cId="2277401543" sldId="672"/>
        </pc:sldMkLst>
      </pc:sldChg>
      <pc:sldChg chg="del">
        <pc:chgData name="Elsell, Adam" userId="4b5b85db-77c1-44c9-a8d6-e10bf1cb52c2" providerId="ADAL" clId="{C55079F7-41BC-4644-8F03-3FC849FC652E}" dt="2025-01-31T18:08:47.317" v="19" actId="47"/>
        <pc:sldMkLst>
          <pc:docMk/>
          <pc:sldMk cId="2813025953" sldId="674"/>
        </pc:sldMkLst>
      </pc:sldChg>
      <pc:sldChg chg="del">
        <pc:chgData name="Elsell, Adam" userId="4b5b85db-77c1-44c9-a8d6-e10bf1cb52c2" providerId="ADAL" clId="{C55079F7-41BC-4644-8F03-3FC849FC652E}" dt="2025-01-31T18:08:47.878" v="20" actId="47"/>
        <pc:sldMkLst>
          <pc:docMk/>
          <pc:sldMk cId="2743037187" sldId="682"/>
        </pc:sldMkLst>
      </pc:sldChg>
      <pc:sldChg chg="del">
        <pc:chgData name="Elsell, Adam" userId="4b5b85db-77c1-44c9-a8d6-e10bf1cb52c2" providerId="ADAL" clId="{C55079F7-41BC-4644-8F03-3FC849FC652E}" dt="2025-01-31T18:08:48.418" v="21" actId="47"/>
        <pc:sldMkLst>
          <pc:docMk/>
          <pc:sldMk cId="4090305741" sldId="684"/>
        </pc:sldMkLst>
      </pc:sldChg>
      <pc:sldChg chg="del">
        <pc:chgData name="Elsell, Adam" userId="4b5b85db-77c1-44c9-a8d6-e10bf1cb52c2" providerId="ADAL" clId="{C55079F7-41BC-4644-8F03-3FC849FC652E}" dt="2025-01-31T18:08:45.178" v="16" actId="47"/>
        <pc:sldMkLst>
          <pc:docMk/>
          <pc:sldMk cId="1639671693" sldId="685"/>
        </pc:sldMkLst>
      </pc:sldChg>
      <pc:sldChg chg="addSp delSp modSp mod">
        <pc:chgData name="Elsell, Adam" userId="4b5b85db-77c1-44c9-a8d6-e10bf1cb52c2" providerId="ADAL" clId="{C55079F7-41BC-4644-8F03-3FC849FC652E}" dt="2025-01-31T18:10:16.227" v="36" actId="1076"/>
        <pc:sldMkLst>
          <pc:docMk/>
          <pc:sldMk cId="1769100264" sldId="686"/>
        </pc:sldMkLst>
        <pc:spChg chg="add mod">
          <ac:chgData name="Elsell, Adam" userId="4b5b85db-77c1-44c9-a8d6-e10bf1cb52c2" providerId="ADAL" clId="{C55079F7-41BC-4644-8F03-3FC849FC652E}" dt="2025-01-31T18:09:52.544" v="32"/>
          <ac:spMkLst>
            <pc:docMk/>
            <pc:sldMk cId="1769100264" sldId="686"/>
            <ac:spMk id="17" creationId="{9D6B8A21-9BA8-AF1F-50BD-E9572D22BE88}"/>
          </ac:spMkLst>
        </pc:spChg>
        <pc:spChg chg="add mod">
          <ac:chgData name="Elsell, Adam" userId="4b5b85db-77c1-44c9-a8d6-e10bf1cb52c2" providerId="ADAL" clId="{C55079F7-41BC-4644-8F03-3FC849FC652E}" dt="2025-01-31T18:09:52.544" v="32"/>
          <ac:spMkLst>
            <pc:docMk/>
            <pc:sldMk cId="1769100264" sldId="686"/>
            <ac:spMk id="19" creationId="{C002D186-8CCB-BEE5-720F-871DB4BE145F}"/>
          </ac:spMkLst>
        </pc:spChg>
        <pc:spChg chg="add mod">
          <ac:chgData name="Elsell, Adam" userId="4b5b85db-77c1-44c9-a8d6-e10bf1cb52c2" providerId="ADAL" clId="{C55079F7-41BC-4644-8F03-3FC849FC652E}" dt="2025-01-31T18:09:52.544" v="32"/>
          <ac:spMkLst>
            <pc:docMk/>
            <pc:sldMk cId="1769100264" sldId="686"/>
            <ac:spMk id="21" creationId="{848401C3-8762-B1A4-EB47-E1A3AC53E056}"/>
          </ac:spMkLst>
        </pc:spChg>
        <pc:spChg chg="mod">
          <ac:chgData name="Elsell, Adam" userId="4b5b85db-77c1-44c9-a8d6-e10bf1cb52c2" providerId="ADAL" clId="{C55079F7-41BC-4644-8F03-3FC849FC652E}" dt="2025-01-31T18:09:52.544" v="32"/>
          <ac:spMkLst>
            <pc:docMk/>
            <pc:sldMk cId="1769100264" sldId="686"/>
            <ac:spMk id="24" creationId="{BABA74A2-71FB-6B63-4EDE-FD08663CB60D}"/>
          </ac:spMkLst>
        </pc:spChg>
        <pc:spChg chg="mod ord">
          <ac:chgData name="Elsell, Adam" userId="4b5b85db-77c1-44c9-a8d6-e10bf1cb52c2" providerId="ADAL" clId="{C55079F7-41BC-4644-8F03-3FC849FC652E}" dt="2025-01-31T18:10:16.227" v="36" actId="1076"/>
          <ac:spMkLst>
            <pc:docMk/>
            <pc:sldMk cId="1769100264" sldId="686"/>
            <ac:spMk id="26" creationId="{1C1B3713-FC04-0D76-FE05-008018219EE8}"/>
          </ac:spMkLst>
        </pc:spChg>
        <pc:spChg chg="mod">
          <ac:chgData name="Elsell, Adam" userId="4b5b85db-77c1-44c9-a8d6-e10bf1cb52c2" providerId="ADAL" clId="{C55079F7-41BC-4644-8F03-3FC849FC652E}" dt="2025-01-31T18:09:52.544" v="32"/>
          <ac:spMkLst>
            <pc:docMk/>
            <pc:sldMk cId="1769100264" sldId="686"/>
            <ac:spMk id="28" creationId="{39902905-BD75-FED7-7185-2EA627575686}"/>
          </ac:spMkLst>
        </pc:spChg>
        <pc:spChg chg="mod">
          <ac:chgData name="Elsell, Adam" userId="4b5b85db-77c1-44c9-a8d6-e10bf1cb52c2" providerId="ADAL" clId="{C55079F7-41BC-4644-8F03-3FC849FC652E}" dt="2025-01-31T18:09:52.544" v="32"/>
          <ac:spMkLst>
            <pc:docMk/>
            <pc:sldMk cId="1769100264" sldId="686"/>
            <ac:spMk id="29" creationId="{2856117F-DB3A-D7E2-2C4A-EB774533BA9F}"/>
          </ac:spMkLst>
        </pc:spChg>
        <pc:grpChg chg="add mod">
          <ac:chgData name="Elsell, Adam" userId="4b5b85db-77c1-44c9-a8d6-e10bf1cb52c2" providerId="ADAL" clId="{C55079F7-41BC-4644-8F03-3FC849FC652E}" dt="2025-01-31T18:09:52.544" v="32"/>
          <ac:grpSpMkLst>
            <pc:docMk/>
            <pc:sldMk cId="1769100264" sldId="686"/>
            <ac:grpSpMk id="22" creationId="{634E92FB-38CA-D939-C3FF-8D016CC4B1B5}"/>
          </ac:grpSpMkLst>
        </pc:grpChg>
        <pc:picChg chg="add mod">
          <ac:chgData name="Elsell, Adam" userId="4b5b85db-77c1-44c9-a8d6-e10bf1cb52c2" providerId="ADAL" clId="{C55079F7-41BC-4644-8F03-3FC849FC652E}" dt="2025-01-31T18:09:52.544" v="32"/>
          <ac:picMkLst>
            <pc:docMk/>
            <pc:sldMk cId="1769100264" sldId="686"/>
            <ac:picMk id="18" creationId="{510FF9C4-1D95-D0EA-2B3D-6F98CC2324D1}"/>
          </ac:picMkLst>
        </pc:picChg>
        <pc:picChg chg="mod">
          <ac:chgData name="Elsell, Adam" userId="4b5b85db-77c1-44c9-a8d6-e10bf1cb52c2" providerId="ADAL" clId="{C55079F7-41BC-4644-8F03-3FC849FC652E}" dt="2025-01-31T18:09:52.544" v="32"/>
          <ac:picMkLst>
            <pc:docMk/>
            <pc:sldMk cId="1769100264" sldId="686"/>
            <ac:picMk id="23" creationId="{D8DFA5C7-CA33-71B5-E15A-FEFF53BD8783}"/>
          </ac:picMkLst>
        </pc:picChg>
      </pc:sldChg>
      <pc:sldChg chg="addSp delSp modSp mod">
        <pc:chgData name="Elsell, Adam" userId="4b5b85db-77c1-44c9-a8d6-e10bf1cb52c2" providerId="ADAL" clId="{C55079F7-41BC-4644-8F03-3FC849FC652E}" dt="2025-01-31T18:11:20.826" v="51"/>
        <pc:sldMkLst>
          <pc:docMk/>
          <pc:sldMk cId="209402510" sldId="690"/>
        </pc:sldMkLst>
        <pc:spChg chg="add mod ord">
          <ac:chgData name="Elsell, Adam" userId="4b5b85db-77c1-44c9-a8d6-e10bf1cb52c2" providerId="ADAL" clId="{C55079F7-41BC-4644-8F03-3FC849FC652E}" dt="2025-01-31T18:10:29.827" v="39" actId="167"/>
          <ac:spMkLst>
            <pc:docMk/>
            <pc:sldMk cId="209402510" sldId="690"/>
            <ac:spMk id="8" creationId="{740BC059-3F1A-919A-6CB6-8F0DAE84E594}"/>
          </ac:spMkLst>
        </pc:spChg>
        <pc:spChg chg="mod">
          <ac:chgData name="Elsell, Adam" userId="4b5b85db-77c1-44c9-a8d6-e10bf1cb52c2" providerId="ADAL" clId="{C55079F7-41BC-4644-8F03-3FC849FC652E}" dt="2025-01-31T18:11:20.826" v="51"/>
          <ac:spMkLst>
            <pc:docMk/>
            <pc:sldMk cId="209402510" sldId="690"/>
            <ac:spMk id="11" creationId="{8B2EEC45-E651-E393-4BD8-1A9787140FE5}"/>
          </ac:spMkLst>
        </pc:spChg>
        <pc:spChg chg="mod">
          <ac:chgData name="Elsell, Adam" userId="4b5b85db-77c1-44c9-a8d6-e10bf1cb52c2" providerId="ADAL" clId="{C55079F7-41BC-4644-8F03-3FC849FC652E}" dt="2025-01-31T18:11:20.826" v="51"/>
          <ac:spMkLst>
            <pc:docMk/>
            <pc:sldMk cId="209402510" sldId="690"/>
            <ac:spMk id="12" creationId="{F2B5FCF1-E09E-2FD0-C3E3-BEAA56C94F34}"/>
          </ac:spMkLst>
        </pc:spChg>
        <pc:spChg chg="mod">
          <ac:chgData name="Elsell, Adam" userId="4b5b85db-77c1-44c9-a8d6-e10bf1cb52c2" providerId="ADAL" clId="{C55079F7-41BC-4644-8F03-3FC849FC652E}" dt="2025-01-31T18:11:20.826" v="51"/>
          <ac:spMkLst>
            <pc:docMk/>
            <pc:sldMk cId="209402510" sldId="690"/>
            <ac:spMk id="13" creationId="{ADE574A1-0954-891D-9118-9A2AC3C803C3}"/>
          </ac:spMkLst>
        </pc:spChg>
        <pc:grpChg chg="add mod">
          <ac:chgData name="Elsell, Adam" userId="4b5b85db-77c1-44c9-a8d6-e10bf1cb52c2" providerId="ADAL" clId="{C55079F7-41BC-4644-8F03-3FC849FC652E}" dt="2025-01-31T18:11:20.826" v="51"/>
          <ac:grpSpMkLst>
            <pc:docMk/>
            <pc:sldMk cId="209402510" sldId="690"/>
            <ac:grpSpMk id="10" creationId="{18E35B53-5879-3A50-406C-BA4193F8889A}"/>
          </ac:grpSpMkLst>
        </pc:grpChg>
        <pc:picChg chg="ord">
          <ac:chgData name="Elsell, Adam" userId="4b5b85db-77c1-44c9-a8d6-e10bf1cb52c2" providerId="ADAL" clId="{C55079F7-41BC-4644-8F03-3FC849FC652E}" dt="2025-01-31T18:10:31.701" v="40" actId="167"/>
          <ac:picMkLst>
            <pc:docMk/>
            <pc:sldMk cId="209402510" sldId="690"/>
            <ac:picMk id="9" creationId="{545E5D65-3AE7-A021-A54D-3C46D1D5C054}"/>
          </ac:picMkLst>
        </pc:picChg>
        <pc:picChg chg="mod">
          <ac:chgData name="Elsell, Adam" userId="4b5b85db-77c1-44c9-a8d6-e10bf1cb52c2" providerId="ADAL" clId="{C55079F7-41BC-4644-8F03-3FC849FC652E}" dt="2025-01-31T18:11:20.826" v="51"/>
          <ac:picMkLst>
            <pc:docMk/>
            <pc:sldMk cId="209402510" sldId="690"/>
            <ac:picMk id="14" creationId="{8AC96F66-3396-0B88-FF3D-4F07952B0EB0}"/>
          </ac:picMkLst>
        </pc:picChg>
      </pc:sldChg>
      <pc:sldChg chg="addSp delSp modSp mod">
        <pc:chgData name="Elsell, Adam" userId="4b5b85db-77c1-44c9-a8d6-e10bf1cb52c2" providerId="ADAL" clId="{C55079F7-41BC-4644-8F03-3FC849FC652E}" dt="2025-01-31T18:10:42.929" v="43"/>
        <pc:sldMkLst>
          <pc:docMk/>
          <pc:sldMk cId="872019544" sldId="691"/>
        </pc:sldMkLst>
        <pc:spChg chg="add mod">
          <ac:chgData name="Elsell, Adam" userId="4b5b85db-77c1-44c9-a8d6-e10bf1cb52c2" providerId="ADAL" clId="{C55079F7-41BC-4644-8F03-3FC849FC652E}" dt="2025-01-31T18:10:42.929" v="43"/>
          <ac:spMkLst>
            <pc:docMk/>
            <pc:sldMk cId="872019544" sldId="691"/>
            <ac:spMk id="11" creationId="{C71CCEA1-B75E-597D-93E0-AC663AFA83A4}"/>
          </ac:spMkLst>
        </pc:spChg>
        <pc:spChg chg="mod">
          <ac:chgData name="Elsell, Adam" userId="4b5b85db-77c1-44c9-a8d6-e10bf1cb52c2" providerId="ADAL" clId="{C55079F7-41BC-4644-8F03-3FC849FC652E}" dt="2025-01-31T18:10:42.929" v="43"/>
          <ac:spMkLst>
            <pc:docMk/>
            <pc:sldMk cId="872019544" sldId="691"/>
            <ac:spMk id="14" creationId="{AE3A0098-C148-396B-6CC0-3F21EC5A694C}"/>
          </ac:spMkLst>
        </pc:spChg>
        <pc:spChg chg="mod">
          <ac:chgData name="Elsell, Adam" userId="4b5b85db-77c1-44c9-a8d6-e10bf1cb52c2" providerId="ADAL" clId="{C55079F7-41BC-4644-8F03-3FC849FC652E}" dt="2025-01-31T18:10:42.929" v="43"/>
          <ac:spMkLst>
            <pc:docMk/>
            <pc:sldMk cId="872019544" sldId="691"/>
            <ac:spMk id="21" creationId="{133FFCBE-BDB6-FAA7-8EC3-28B3A5BE7EF9}"/>
          </ac:spMkLst>
        </pc:spChg>
        <pc:spChg chg="mod">
          <ac:chgData name="Elsell, Adam" userId="4b5b85db-77c1-44c9-a8d6-e10bf1cb52c2" providerId="ADAL" clId="{C55079F7-41BC-4644-8F03-3FC849FC652E}" dt="2025-01-31T18:10:42.929" v="43"/>
          <ac:spMkLst>
            <pc:docMk/>
            <pc:sldMk cId="872019544" sldId="691"/>
            <ac:spMk id="22" creationId="{EDA64B59-E8CC-1AA0-AD90-06CAE3E7CC11}"/>
          </ac:spMkLst>
        </pc:spChg>
        <pc:grpChg chg="add mod">
          <ac:chgData name="Elsell, Adam" userId="4b5b85db-77c1-44c9-a8d6-e10bf1cb52c2" providerId="ADAL" clId="{C55079F7-41BC-4644-8F03-3FC849FC652E}" dt="2025-01-31T18:10:42.929" v="43"/>
          <ac:grpSpMkLst>
            <pc:docMk/>
            <pc:sldMk cId="872019544" sldId="691"/>
            <ac:grpSpMk id="12" creationId="{D58AF93C-304C-78D5-68FB-FB9D93E79450}"/>
          </ac:grpSpMkLst>
        </pc:grpChg>
        <pc:picChg chg="mod">
          <ac:chgData name="Elsell, Adam" userId="4b5b85db-77c1-44c9-a8d6-e10bf1cb52c2" providerId="ADAL" clId="{C55079F7-41BC-4644-8F03-3FC849FC652E}" dt="2025-01-31T18:10:42.929" v="43"/>
          <ac:picMkLst>
            <pc:docMk/>
            <pc:sldMk cId="872019544" sldId="691"/>
            <ac:picMk id="13" creationId="{BA0C0AF1-656A-BFEE-2B74-14CFCEDD6705}"/>
          </ac:picMkLst>
        </pc:picChg>
      </pc:sldChg>
      <pc:sldChg chg="del">
        <pc:chgData name="Elsell, Adam" userId="4b5b85db-77c1-44c9-a8d6-e10bf1cb52c2" providerId="ADAL" clId="{C55079F7-41BC-4644-8F03-3FC849FC652E}" dt="2025-01-31T18:10:58.627" v="45" actId="47"/>
        <pc:sldMkLst>
          <pc:docMk/>
          <pc:sldMk cId="2338130291" sldId="693"/>
        </pc:sldMkLst>
      </pc:sldChg>
      <pc:sldChg chg="del">
        <pc:chgData name="Elsell, Adam" userId="4b5b85db-77c1-44c9-a8d6-e10bf1cb52c2" providerId="ADAL" clId="{C55079F7-41BC-4644-8F03-3FC849FC652E}" dt="2025-01-31T18:10:59.226" v="46" actId="47"/>
        <pc:sldMkLst>
          <pc:docMk/>
          <pc:sldMk cId="3124409032" sldId="694"/>
        </pc:sldMkLst>
      </pc:sldChg>
      <pc:sldChg chg="del">
        <pc:chgData name="Elsell, Adam" userId="4b5b85db-77c1-44c9-a8d6-e10bf1cb52c2" providerId="ADAL" clId="{C55079F7-41BC-4644-8F03-3FC849FC652E}" dt="2025-01-31T18:10:59.711" v="47" actId="47"/>
        <pc:sldMkLst>
          <pc:docMk/>
          <pc:sldMk cId="2531652168" sldId="698"/>
        </pc:sldMkLst>
      </pc:sldChg>
      <pc:sldChg chg="del">
        <pc:chgData name="Elsell, Adam" userId="4b5b85db-77c1-44c9-a8d6-e10bf1cb52c2" providerId="ADAL" clId="{C55079F7-41BC-4644-8F03-3FC849FC652E}" dt="2025-01-31T18:11:00.959" v="48" actId="47"/>
        <pc:sldMkLst>
          <pc:docMk/>
          <pc:sldMk cId="1553210687" sldId="699"/>
        </pc:sldMkLst>
      </pc:sldChg>
      <pc:sldChg chg="add del">
        <pc:chgData name="Elsell, Adam" userId="4b5b85db-77c1-44c9-a8d6-e10bf1cb52c2" providerId="ADAL" clId="{C55079F7-41BC-4644-8F03-3FC849FC652E}" dt="2025-01-31T18:11:03.056" v="50" actId="47"/>
        <pc:sldMkLst>
          <pc:docMk/>
          <pc:sldMk cId="3726198657" sldId="701"/>
        </pc:sldMkLst>
      </pc:sldChg>
      <pc:sldChg chg="del">
        <pc:chgData name="Elsell, Adam" userId="4b5b85db-77c1-44c9-a8d6-e10bf1cb52c2" providerId="ADAL" clId="{C55079F7-41BC-4644-8F03-3FC849FC652E}" dt="2025-01-31T18:11:01.527" v="49" actId="47"/>
        <pc:sldMkLst>
          <pc:docMk/>
          <pc:sldMk cId="3401910889" sldId="704"/>
        </pc:sldMkLst>
      </pc:sldChg>
      <pc:sldChg chg="add">
        <pc:chgData name="Elsell, Adam" userId="4b5b85db-77c1-44c9-a8d6-e10bf1cb52c2" providerId="ADAL" clId="{C55079F7-41BC-4644-8F03-3FC849FC652E}" dt="2025-01-31T18:08:42.028" v="15"/>
        <pc:sldMkLst>
          <pc:docMk/>
          <pc:sldMk cId="69368123" sldId="705"/>
        </pc:sldMkLst>
      </pc:sldChg>
      <pc:sldChg chg="add">
        <pc:chgData name="Elsell, Adam" userId="4b5b85db-77c1-44c9-a8d6-e10bf1cb52c2" providerId="ADAL" clId="{C55079F7-41BC-4644-8F03-3FC849FC652E}" dt="2025-01-31T18:08:42.028" v="15"/>
        <pc:sldMkLst>
          <pc:docMk/>
          <pc:sldMk cId="3691562326" sldId="706"/>
        </pc:sldMkLst>
      </pc:sldChg>
      <pc:sldChg chg="add">
        <pc:chgData name="Elsell, Adam" userId="4b5b85db-77c1-44c9-a8d6-e10bf1cb52c2" providerId="ADAL" clId="{C55079F7-41BC-4644-8F03-3FC849FC652E}" dt="2025-01-31T18:08:42.028" v="15"/>
        <pc:sldMkLst>
          <pc:docMk/>
          <pc:sldMk cId="30555137" sldId="707"/>
        </pc:sldMkLst>
      </pc:sldChg>
      <pc:sldChg chg="add">
        <pc:chgData name="Elsell, Adam" userId="4b5b85db-77c1-44c9-a8d6-e10bf1cb52c2" providerId="ADAL" clId="{C55079F7-41BC-4644-8F03-3FC849FC652E}" dt="2025-01-31T18:08:42.028" v="15"/>
        <pc:sldMkLst>
          <pc:docMk/>
          <pc:sldMk cId="3643319862" sldId="708"/>
        </pc:sldMkLst>
      </pc:sldChg>
      <pc:sldChg chg="add setBg">
        <pc:chgData name="Elsell, Adam" userId="4b5b85db-77c1-44c9-a8d6-e10bf1cb52c2" providerId="ADAL" clId="{C55079F7-41BC-4644-8F03-3FC849FC652E}" dt="2025-01-31T18:08:42.028" v="15"/>
        <pc:sldMkLst>
          <pc:docMk/>
          <pc:sldMk cId="1738551102" sldId="709"/>
        </pc:sldMkLst>
      </pc:sldChg>
      <pc:sldChg chg="add">
        <pc:chgData name="Elsell, Adam" userId="4b5b85db-77c1-44c9-a8d6-e10bf1cb52c2" providerId="ADAL" clId="{C55079F7-41BC-4644-8F03-3FC849FC652E}" dt="2025-01-31T18:08:42.028" v="15"/>
        <pc:sldMkLst>
          <pc:docMk/>
          <pc:sldMk cId="1401775805" sldId="710"/>
        </pc:sldMkLst>
      </pc:sldChg>
      <pc:sldChg chg="add">
        <pc:chgData name="Elsell, Adam" userId="4b5b85db-77c1-44c9-a8d6-e10bf1cb52c2" providerId="ADAL" clId="{C55079F7-41BC-4644-8F03-3FC849FC652E}" dt="2025-01-31T18:10:56.780" v="44"/>
        <pc:sldMkLst>
          <pc:docMk/>
          <pc:sldMk cId="1594135340" sldId="711"/>
        </pc:sldMkLst>
      </pc:sldChg>
      <pc:sldChg chg="add">
        <pc:chgData name="Elsell, Adam" userId="4b5b85db-77c1-44c9-a8d6-e10bf1cb52c2" providerId="ADAL" clId="{C55079F7-41BC-4644-8F03-3FC849FC652E}" dt="2025-01-31T18:10:56.780" v="44"/>
        <pc:sldMkLst>
          <pc:docMk/>
          <pc:sldMk cId="26878508" sldId="712"/>
        </pc:sldMkLst>
      </pc:sldChg>
      <pc:sldChg chg="add">
        <pc:chgData name="Elsell, Adam" userId="4b5b85db-77c1-44c9-a8d6-e10bf1cb52c2" providerId="ADAL" clId="{C55079F7-41BC-4644-8F03-3FC849FC652E}" dt="2025-01-31T18:10:56.780" v="44"/>
        <pc:sldMkLst>
          <pc:docMk/>
          <pc:sldMk cId="514773492" sldId="713"/>
        </pc:sldMkLst>
      </pc:sldChg>
      <pc:sldChg chg="add">
        <pc:chgData name="Elsell, Adam" userId="4b5b85db-77c1-44c9-a8d6-e10bf1cb52c2" providerId="ADAL" clId="{C55079F7-41BC-4644-8F03-3FC849FC652E}" dt="2025-01-31T18:10:56.780" v="44"/>
        <pc:sldMkLst>
          <pc:docMk/>
          <pc:sldMk cId="346669166" sldId="714"/>
        </pc:sldMkLst>
      </pc:sldChg>
      <pc:sldChg chg="add">
        <pc:chgData name="Elsell, Adam" userId="4b5b85db-77c1-44c9-a8d6-e10bf1cb52c2" providerId="ADAL" clId="{C55079F7-41BC-4644-8F03-3FC849FC652E}" dt="2025-01-31T18:10:56.780" v="44"/>
        <pc:sldMkLst>
          <pc:docMk/>
          <pc:sldMk cId="3920384186" sldId="715"/>
        </pc:sldMkLst>
      </pc:sldChg>
      <pc:sldMasterChg chg="delSp mod">
        <pc:chgData name="Elsell, Adam" userId="4b5b85db-77c1-44c9-a8d6-e10bf1cb52c2" providerId="ADAL" clId="{C55079F7-41BC-4644-8F03-3FC849FC652E}" dt="2025-01-31T18:02:49.502" v="7" actId="478"/>
        <pc:sldMasterMkLst>
          <pc:docMk/>
          <pc:sldMasterMk cId="1999103461" sldId="2147483648"/>
        </pc:sldMasterMkLst>
      </pc:sldMasterChg>
    </pc:docChg>
  </pc:docChgLst>
  <pc:docChgLst>
    <pc:chgData name="Gibson, Thomas" userId="4b42d18a-f5dd-45ad-b5f3-020bdeec964b" providerId="ADAL" clId="{C5817D3A-CE05-4A5F-A305-1ECB509B4856}"/>
    <pc:docChg chg="modSld">
      <pc:chgData name="Gibson, Thomas" userId="4b42d18a-f5dd-45ad-b5f3-020bdeec964b" providerId="ADAL" clId="{C5817D3A-CE05-4A5F-A305-1ECB509B4856}" dt="2025-02-21T15:53:04.364" v="15" actId="14100"/>
      <pc:docMkLst>
        <pc:docMk/>
      </pc:docMkLst>
      <pc:sldChg chg="modSp mod">
        <pc:chgData name="Gibson, Thomas" userId="4b42d18a-f5dd-45ad-b5f3-020bdeec964b" providerId="ADAL" clId="{C5817D3A-CE05-4A5F-A305-1ECB509B4856}" dt="2025-02-21T15:53:04.364" v="15" actId="14100"/>
        <pc:sldMkLst>
          <pc:docMk/>
          <pc:sldMk cId="872019544" sldId="691"/>
        </pc:sldMkLst>
        <pc:spChg chg="mod">
          <ac:chgData name="Gibson, Thomas" userId="4b42d18a-f5dd-45ad-b5f3-020bdeec964b" providerId="ADAL" clId="{C5817D3A-CE05-4A5F-A305-1ECB509B4856}" dt="2025-02-21T15:53:04.364" v="15" actId="14100"/>
          <ac:spMkLst>
            <pc:docMk/>
            <pc:sldMk cId="872019544" sldId="691"/>
            <ac:spMk id="4" creationId="{03BC456D-84A7-E1E9-F065-CE38D243CD67}"/>
          </ac:spMkLst>
        </pc:spChg>
      </pc:sldChg>
      <pc:sldChg chg="modNotesTx">
        <pc:chgData name="Gibson, Thomas" userId="4b42d18a-f5dd-45ad-b5f3-020bdeec964b" providerId="ADAL" clId="{C5817D3A-CE05-4A5F-A305-1ECB509B4856}" dt="2025-02-21T15:50:32.327" v="13" actId="20577"/>
        <pc:sldMkLst>
          <pc:docMk/>
          <pc:sldMk cId="3643319862" sldId="708"/>
        </pc:sldMkLst>
      </pc:sldChg>
      <pc:sldChg chg="modNotesTx">
        <pc:chgData name="Gibson, Thomas" userId="4b42d18a-f5dd-45ad-b5f3-020bdeec964b" providerId="ADAL" clId="{C5817D3A-CE05-4A5F-A305-1ECB509B4856}" dt="2025-02-21T15:50:47.439" v="14" actId="6549"/>
        <pc:sldMkLst>
          <pc:docMk/>
          <pc:sldMk cId="1401775805" sldId="710"/>
        </pc:sldMkLst>
      </pc:sldChg>
    </pc:docChg>
  </pc:docChgLst>
  <pc:docChgLst>
    <pc:chgData name="Gibson, Thomas" userId="4b42d18a-f5dd-45ad-b5f3-020bdeec964b" providerId="ADAL" clId="{2FC0B138-8ECA-45B1-882D-EADF6D8C5ECB}"/>
    <pc:docChg chg="custSel modSld">
      <pc:chgData name="Gibson, Thomas" userId="4b42d18a-f5dd-45ad-b5f3-020bdeec964b" providerId="ADAL" clId="{2FC0B138-8ECA-45B1-882D-EADF6D8C5ECB}" dt="2025-01-13T18:59:45.687" v="33" actId="14100"/>
      <pc:docMkLst>
        <pc:docMk/>
      </pc:docMkLst>
      <pc:sldChg chg="modNotesTx">
        <pc:chgData name="Gibson, Thomas" userId="4b42d18a-f5dd-45ad-b5f3-020bdeec964b" providerId="ADAL" clId="{2FC0B138-8ECA-45B1-882D-EADF6D8C5ECB}" dt="2025-01-11T16:13:53.925" v="13" actId="20577"/>
        <pc:sldMkLst>
          <pc:docMk/>
          <pc:sldMk cId="2813025953" sldId="674"/>
        </pc:sldMkLst>
      </pc:sldChg>
      <pc:sldChg chg="modNotesTx">
        <pc:chgData name="Gibson, Thomas" userId="4b42d18a-f5dd-45ad-b5f3-020bdeec964b" providerId="ADAL" clId="{2FC0B138-8ECA-45B1-882D-EADF6D8C5ECB}" dt="2025-01-11T16:14:04.342" v="14" actId="6549"/>
        <pc:sldMkLst>
          <pc:docMk/>
          <pc:sldMk cId="4090305741" sldId="684"/>
        </pc:sldMkLst>
      </pc:sldChg>
      <pc:sldChg chg="delSp mod">
        <pc:chgData name="Gibson, Thomas" userId="4b42d18a-f5dd-45ad-b5f3-020bdeec964b" providerId="ADAL" clId="{2FC0B138-8ECA-45B1-882D-EADF6D8C5ECB}" dt="2025-01-13T18:55:50.306" v="29" actId="478"/>
        <pc:sldMkLst>
          <pc:docMk/>
          <pc:sldMk cId="1639671693" sldId="685"/>
        </pc:sldMkLst>
      </pc:sldChg>
      <pc:sldChg chg="modSp mod">
        <pc:chgData name="Gibson, Thomas" userId="4b42d18a-f5dd-45ad-b5f3-020bdeec964b" providerId="ADAL" clId="{2FC0B138-8ECA-45B1-882D-EADF6D8C5ECB}" dt="2025-01-11T16:14:12.393" v="15" actId="1076"/>
        <pc:sldMkLst>
          <pc:docMk/>
          <pc:sldMk cId="209402510" sldId="690"/>
        </pc:sldMkLst>
        <pc:spChg chg="mod">
          <ac:chgData name="Gibson, Thomas" userId="4b42d18a-f5dd-45ad-b5f3-020bdeec964b" providerId="ADAL" clId="{2FC0B138-8ECA-45B1-882D-EADF6D8C5ECB}" dt="2025-01-11T16:14:12.393" v="15" actId="1076"/>
          <ac:spMkLst>
            <pc:docMk/>
            <pc:sldMk cId="209402510" sldId="690"/>
            <ac:spMk id="4" creationId="{554FA509-4B55-FBFA-D6D4-DEDE7FE30BFF}"/>
          </ac:spMkLst>
        </pc:spChg>
      </pc:sldChg>
      <pc:sldChg chg="modSp mod">
        <pc:chgData name="Gibson, Thomas" userId="4b42d18a-f5dd-45ad-b5f3-020bdeec964b" providerId="ADAL" clId="{2FC0B138-8ECA-45B1-882D-EADF6D8C5ECB}" dt="2025-01-13T18:59:45.687" v="33" actId="14100"/>
        <pc:sldMkLst>
          <pc:docMk/>
          <pc:sldMk cId="872019544" sldId="691"/>
        </pc:sldMkLst>
        <pc:spChg chg="mod">
          <ac:chgData name="Gibson, Thomas" userId="4b42d18a-f5dd-45ad-b5f3-020bdeec964b" providerId="ADAL" clId="{2FC0B138-8ECA-45B1-882D-EADF6D8C5ECB}" dt="2025-01-13T18:59:45.687" v="33" actId="14100"/>
          <ac:spMkLst>
            <pc:docMk/>
            <pc:sldMk cId="872019544" sldId="691"/>
            <ac:spMk id="4" creationId="{03BC456D-84A7-E1E9-F065-CE38D243CD67}"/>
          </ac:spMkLst>
        </pc:spChg>
        <pc:graphicFrameChg chg="modGraphic">
          <ac:chgData name="Gibson, Thomas" userId="4b42d18a-f5dd-45ad-b5f3-020bdeec964b" providerId="ADAL" clId="{2FC0B138-8ECA-45B1-882D-EADF6D8C5ECB}" dt="2025-01-11T16:15:05.524" v="27" actId="20577"/>
          <ac:graphicFrameMkLst>
            <pc:docMk/>
            <pc:sldMk cId="872019544" sldId="691"/>
            <ac:graphicFrameMk id="5" creationId="{A3025FE3-AB0D-E88B-BC7C-A4BD0111DAEE}"/>
          </ac:graphicFrameMkLst>
        </pc:graphicFrameChg>
      </pc:sldChg>
      <pc:sldChg chg="delSp mod">
        <pc:chgData name="Gibson, Thomas" userId="4b42d18a-f5dd-45ad-b5f3-020bdeec964b" providerId="ADAL" clId="{2FC0B138-8ECA-45B1-882D-EADF6D8C5ECB}" dt="2025-01-13T18:55:58.398" v="32" actId="478"/>
        <pc:sldMkLst>
          <pc:docMk/>
          <pc:sldMk cId="2338130291" sldId="6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a:t>
            </a:r>
            <a:r>
              <a:rPr lang="en-US" sz="1800" b="0" i="0" u="none" strike="noStrike" dirty="0">
                <a:solidFill>
                  <a:srgbClr val="000000"/>
                </a:solidFill>
                <a:effectLst/>
                <a:latin typeface="Aptos Narrow" panose="020B0004020202020204" pitchFamily="34" charset="0"/>
              </a:rPr>
              <a:t>Eads Municipal Airport </a:t>
            </a:r>
            <a:r>
              <a:rPr lang="en-US" dirty="0"/>
              <a:t>created 9 jobs earning $279K in payroll, contributed $355K in value added, and generated $503K 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a bit deeper into those impacts by displaying the impacts of the airport within the fence and then the impacts the airport brings into the community from spending outside the airport. </a:t>
            </a:r>
          </a:p>
          <a:p>
            <a:endParaRPr lang="en-US"/>
          </a:p>
          <a:p>
            <a:r>
              <a:rPr lang="en-US"/>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have an initial understanding of what an economic impact study includes and how impacts are calculated, we can discuss the Economic Impact of </a:t>
            </a:r>
            <a:r>
              <a:rPr lang="en-US" sz="1800" b="0" i="0" u="none" strike="noStrike" dirty="0">
                <a:solidFill>
                  <a:srgbClr val="000000"/>
                </a:solidFill>
                <a:effectLst/>
                <a:latin typeface="Aptos Narrow" panose="020B0004020202020204" pitchFamily="34" charset="0"/>
              </a:rPr>
              <a:t>Eads Municipal Airport </a:t>
            </a:r>
            <a:r>
              <a:rPr lang="en-US" dirty="0"/>
              <a:t>and 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jpeg"/><Relationship Id="rId7" Type="http://schemas.openxmlformats.org/officeDocument/2006/relationships/image" Target="../media/image25.sv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6" y="1887655"/>
            <a:ext cx="8229142"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Eads Municipal Airport (9V7)</a:t>
            </a:r>
          </a:p>
          <a:p>
            <a:r>
              <a:rPr lang="en-US" sz="40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endParaRPr lang="en-US" sz="44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endParaRPr>
          </a:p>
        </p:txBody>
      </p:sp>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3A749CB7-09F1-D19B-C407-21414D6CEC4E}"/>
              </a:ext>
            </a:extLst>
          </p:cNvPr>
          <p:cNvSpPr/>
          <p:nvPr/>
        </p:nvSpPr>
        <p:spPr>
          <a:xfrm>
            <a:off x="9465722" y="136524"/>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9F9FF6DC-5788-3A8C-A59A-4585A68D4868}"/>
              </a:ext>
            </a:extLst>
          </p:cNvPr>
          <p:cNvSpPr/>
          <p:nvPr/>
        </p:nvSpPr>
        <p:spPr>
          <a:xfrm>
            <a:off x="-25053" y="4380989"/>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2" name="Freeform: Shape 11">
            <a:extLst>
              <a:ext uri="{FF2B5EF4-FFF2-40B4-BE49-F238E27FC236}">
                <a16:creationId xmlns:a16="http://schemas.microsoft.com/office/drawing/2014/main" id="{1377CB7F-8202-D477-77A7-C0815F26C212}"/>
              </a:ext>
            </a:extLst>
          </p:cNvPr>
          <p:cNvSpPr/>
          <p:nvPr/>
        </p:nvSpPr>
        <p:spPr>
          <a:xfrm>
            <a:off x="7041869" y="2502028"/>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5">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0C89BD46-E22A-8735-FB53-7E6871B18F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740BC059-3F1A-919A-6CB6-8F0DAE84E594}"/>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3995438" cy="1975926"/>
          </a:xfrm>
        </p:spPr>
        <p:txBody>
          <a:bodyPr/>
          <a:lstStyle/>
          <a:p>
            <a:r>
              <a:rPr lang="en-US" sz="3600" dirty="0">
                <a:solidFill>
                  <a:schemeClr val="bg1"/>
                </a:solidFill>
              </a:rPr>
              <a:t>Eads Municipal Airport</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9V7.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84121" y="1968079"/>
            <a:ext cx="2656722" cy="861774"/>
          </a:xfrm>
          <a:prstGeom prst="rect">
            <a:avLst/>
          </a:prstGeom>
          <a:noFill/>
        </p:spPr>
        <p:txBody>
          <a:bodyPr wrap="square">
            <a:spAutoFit/>
          </a:bodyPr>
          <a:lstStyle/>
          <a:p>
            <a:pPr algn="ctr"/>
            <a:r>
              <a:rPr lang="en-US" sz="3200" b="1" dirty="0">
                <a:solidFill>
                  <a:schemeClr val="tx2"/>
                </a:solidFill>
              </a:rPr>
              <a:t>9</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1985069"/>
            <a:ext cx="3125081" cy="861774"/>
          </a:xfrm>
          <a:prstGeom prst="rect">
            <a:avLst/>
          </a:prstGeom>
          <a:noFill/>
        </p:spPr>
        <p:txBody>
          <a:bodyPr wrap="square">
            <a:spAutoFit/>
          </a:bodyPr>
          <a:lstStyle/>
          <a:p>
            <a:pPr algn="ctr"/>
            <a:r>
              <a:rPr lang="en-US" sz="3200" b="1" dirty="0">
                <a:solidFill>
                  <a:schemeClr val="tx2"/>
                </a:solidFill>
              </a:rPr>
              <a:t>$279K</a:t>
            </a:r>
            <a:endParaRPr lang="en-US" b="1" dirty="0">
              <a:solidFill>
                <a:schemeClr val="tx2"/>
              </a:solidFill>
            </a:endParaRP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$355K</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dirty="0">
                <a:solidFill>
                  <a:schemeClr val="tx2"/>
                </a:solidFill>
              </a:rPr>
              <a:t>$503K</a:t>
            </a:r>
          </a:p>
          <a:p>
            <a:pPr algn="ctr"/>
            <a:r>
              <a:rPr lang="en-US" b="1" dirty="0">
                <a:solidFill>
                  <a:schemeClr val="tx2"/>
                </a:solidFill>
              </a:rPr>
              <a:t>Business Revenues</a:t>
            </a:r>
          </a:p>
        </p:txBody>
      </p:sp>
      <p:grpSp>
        <p:nvGrpSpPr>
          <p:cNvPr id="10" name="Group 9">
            <a:extLst>
              <a:ext uri="{FF2B5EF4-FFF2-40B4-BE49-F238E27FC236}">
                <a16:creationId xmlns:a16="http://schemas.microsoft.com/office/drawing/2014/main" id="{18E35B53-5879-3A50-406C-BA4193F8889A}"/>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8B2EEC45-E651-E393-4BD8-1A9787140FE5}"/>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2B5FCF1-E09E-2FD0-C3E3-BEAA56C94F34}"/>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ADE574A1-0954-891D-9118-9A2AC3C803C3}"/>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8AC96F66-3396-0B88-FF3D-4F07952B0EB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25402"/>
            <a:ext cx="12212638" cy="6920977"/>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dirty="0">
                <a:solidFill>
                  <a:schemeClr val="bg1"/>
                </a:solidFill>
              </a:rPr>
              <a:t>Eads Municipal Airport (9V7)</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3822065205"/>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7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&lt;1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$199,000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$206,000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$110,000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$247,000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$184,000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766928953"/>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2936562890"/>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8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$269,000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$334,000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$467,000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                        9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$279,000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$355,000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$503,000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C71CCEA1-B75E-597D-93E0-AC663AFA83A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D58AF93C-304C-78D5-68FB-FB9D93E79450}"/>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BA0C0AF1-656A-BFEE-2B74-14CFCEDD67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AE3A0098-C148-396B-6CC0-3F21EC5A694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133FFCBE-BDB6-FAA7-8EC3-28B3A5BE7EF9}"/>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EDA64B59-E8CC-1AA0-AD90-06CAE3E7CC1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1594135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26878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514773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346669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3920384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8437177"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Eads Municipal Airport</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D35CBF0F-85D6-0252-E03A-68386C7E4C4F}"/>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4680DFAA-A72C-0F7A-2517-2683E172D945}"/>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4C4E93FA-0713-FD05-AD3E-14CA71DFEE90}"/>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BD18DC5E-5363-DA99-F90E-60EAD59A56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020BA858-097F-6C5C-E0F9-15E169BA49F4}"/>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767BEF89-8670-D128-5635-58F4C793139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Slide Number Placeholder 1">
            <a:extLst>
              <a:ext uri="{FF2B5EF4-FFF2-40B4-BE49-F238E27FC236}">
                <a16:creationId xmlns:a16="http://schemas.microsoft.com/office/drawing/2014/main" id="{5BCF799A-2761-0EF0-8509-E1707930CC7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69368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3691562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30555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3643319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1738551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1401775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02</a:t>
            </a:r>
          </a:p>
        </p:txBody>
      </p:sp>
      <p:sp>
        <p:nvSpPr>
          <p:cNvPr id="17" name="Freeform: Shape 16">
            <a:extLst>
              <a:ext uri="{FF2B5EF4-FFF2-40B4-BE49-F238E27FC236}">
                <a16:creationId xmlns:a16="http://schemas.microsoft.com/office/drawing/2014/main" id="{9D6B8A21-9BA8-AF1F-50BD-E9572D22BE88}"/>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 name="Picture 17">
            <a:extLst>
              <a:ext uri="{FF2B5EF4-FFF2-40B4-BE49-F238E27FC236}">
                <a16:creationId xmlns:a16="http://schemas.microsoft.com/office/drawing/2014/main" id="{510FF9C4-1D95-D0EA-2B3D-6F98CC2324D1}"/>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19" name="Freeform: Shape 18">
            <a:extLst>
              <a:ext uri="{FF2B5EF4-FFF2-40B4-BE49-F238E27FC236}">
                <a16:creationId xmlns:a16="http://schemas.microsoft.com/office/drawing/2014/main" id="{C002D186-8CCB-BEE5-720F-871DB4BE145F}"/>
              </a:ext>
            </a:extLst>
          </p:cNvPr>
          <p:cNvSpPr/>
          <p:nvPr/>
        </p:nvSpPr>
        <p:spPr>
          <a:xfrm>
            <a:off x="-11940" y="-7963"/>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Box 20">
            <a:extLst>
              <a:ext uri="{FF2B5EF4-FFF2-40B4-BE49-F238E27FC236}">
                <a16:creationId xmlns:a16="http://schemas.microsoft.com/office/drawing/2014/main" id="{848401C3-8762-B1A4-EB47-E1A3AC53E056}"/>
              </a:ext>
            </a:extLst>
          </p:cNvPr>
          <p:cNvSpPr txBox="1"/>
          <p:nvPr/>
        </p:nvSpPr>
        <p:spPr>
          <a:xfrm>
            <a:off x="1217057" y="434079"/>
            <a:ext cx="3454400" cy="2260600"/>
          </a:xfrm>
          <a:prstGeom prst="rect">
            <a:avLst/>
          </a:prstGeom>
          <a:noFill/>
        </p:spPr>
        <p:txBody>
          <a:bodyPr wrap="square" rtlCol="0">
            <a:noAutofit/>
          </a:bodyPr>
          <a:lstStyle/>
          <a:p>
            <a:r>
              <a:rPr lang="en-US" sz="20000" b="1" dirty="0">
                <a:ln w="38100">
                  <a:noFill/>
                </a:ln>
                <a:solidFill>
                  <a:schemeClr val="bg1"/>
                </a:solidFill>
                <a:latin typeface="Open Sans" pitchFamily="2" charset="0"/>
                <a:ea typeface="Open Sans" pitchFamily="2" charset="0"/>
                <a:cs typeface="Open Sans" pitchFamily="2" charset="0"/>
              </a:rPr>
              <a:t>02</a:t>
            </a:r>
          </a:p>
        </p:txBody>
      </p:sp>
      <p:grpSp>
        <p:nvGrpSpPr>
          <p:cNvPr id="22" name="Group 21">
            <a:extLst>
              <a:ext uri="{FF2B5EF4-FFF2-40B4-BE49-F238E27FC236}">
                <a16:creationId xmlns:a16="http://schemas.microsoft.com/office/drawing/2014/main" id="{634E92FB-38CA-D939-C3FF-8D016CC4B1B5}"/>
              </a:ext>
            </a:extLst>
          </p:cNvPr>
          <p:cNvGrpSpPr/>
          <p:nvPr/>
        </p:nvGrpSpPr>
        <p:grpSpPr>
          <a:xfrm>
            <a:off x="8591550" y="6140449"/>
            <a:ext cx="3263267" cy="755126"/>
            <a:chOff x="8591550" y="6140449"/>
            <a:chExt cx="3263267" cy="755126"/>
          </a:xfrm>
        </p:grpSpPr>
        <p:pic>
          <p:nvPicPr>
            <p:cNvPr id="23" name="Picture 22" descr="A black background with white text&#10;&#10;Description automatically generated">
              <a:extLst>
                <a:ext uri="{FF2B5EF4-FFF2-40B4-BE49-F238E27FC236}">
                  <a16:creationId xmlns:a16="http://schemas.microsoft.com/office/drawing/2014/main" id="{D8DFA5C7-CA33-71B5-E15A-FEFF53BD8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4" name="Freeform: Shape 23">
              <a:extLst>
                <a:ext uri="{FF2B5EF4-FFF2-40B4-BE49-F238E27FC236}">
                  <a16:creationId xmlns:a16="http://schemas.microsoft.com/office/drawing/2014/main" id="{BABA74A2-71FB-6B63-4EDE-FD08663CB60D}"/>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39902905-BD75-FED7-7185-2EA62757568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Slide Number Placeholder 1">
              <a:extLst>
                <a:ext uri="{FF2B5EF4-FFF2-40B4-BE49-F238E27FC236}">
                  <a16:creationId xmlns:a16="http://schemas.microsoft.com/office/drawing/2014/main" id="{2856117F-DB3A-D7E2-2C4A-EB774533BA9F}"/>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26" name="Title 2">
            <a:extLst>
              <a:ext uri="{FF2B5EF4-FFF2-40B4-BE49-F238E27FC236}">
                <a16:creationId xmlns:a16="http://schemas.microsoft.com/office/drawing/2014/main" id="{1C1B3713-FC04-0D76-FE05-008018219EE8}"/>
              </a:ext>
            </a:extLst>
          </p:cNvPr>
          <p:cNvSpPr txBox="1">
            <a:spLocks/>
          </p:cNvSpPr>
          <p:nvPr/>
        </p:nvSpPr>
        <p:spPr>
          <a:xfrm>
            <a:off x="1456446" y="3179082"/>
            <a:ext cx="8413475"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sz="4400" dirty="0">
                <a:solidFill>
                  <a:schemeClr val="bg1"/>
                </a:solidFill>
              </a:rPr>
              <a:t>Economic Impacts of </a:t>
            </a:r>
          </a:p>
          <a:p>
            <a:r>
              <a:rPr lang="en-US" sz="4400" dirty="0">
                <a:solidFill>
                  <a:schemeClr val="bg1"/>
                </a:solidFill>
              </a:rPr>
              <a:t>Eads Municipal Airport (9V7)</a:t>
            </a:r>
          </a:p>
        </p:txBody>
      </p:sp>
    </p:spTree>
    <p:extLst>
      <p:ext uri="{BB962C8B-B14F-4D97-AF65-F5344CB8AC3E}">
        <p14:creationId xmlns:p14="http://schemas.microsoft.com/office/powerpoint/2010/main" val="1769100264"/>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mso-contentType ?>
<spe:Receivers xmlns:spe="http://schemas.microsoft.com/sharepoint/events"/>
</file>

<file path=customXml/item3.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Props1.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1801</Words>
  <Application>Microsoft Office PowerPoint</Application>
  <PresentationFormat>Widescreen</PresentationFormat>
  <Paragraphs>224</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Eads Municipal Airport Total Impacts</vt:lpstr>
      <vt:lpstr>Eads Municipal Airport (9V7)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Gibson, Thomas</cp:lastModifiedBy>
  <cp:revision>1</cp:revision>
  <cp:lastPrinted>2020-12-09T17:38:03Z</cp:lastPrinted>
  <dcterms:created xsi:type="dcterms:W3CDTF">2020-11-18T01:53:46Z</dcterms:created>
  <dcterms:modified xsi:type="dcterms:W3CDTF">2025-02-21T15:53:09Z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