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22" autoAdjust="0"/>
  </p:normalViewPr>
  <p:slideViewPr>
    <p:cSldViewPr snapToGrid="0">
      <p:cViewPr varScale="1">
        <p:scale>
          <a:sx n="84" d="100"/>
          <a:sy n="84" d="100"/>
        </p:scale>
        <p:origin x="15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B7F7B264-56A1-4D0C-BC69-4B5FD904DF75}"/>
    <pc:docChg chg="custSel modSld">
      <pc:chgData name="Sargent, Liam" userId="1f9260e3-603e-4d07-8e60-c6df4c2f742f" providerId="ADAL" clId="{B7F7B264-56A1-4D0C-BC69-4B5FD904DF75}" dt="2025-01-28T14:04:11.232" v="27" actId="167"/>
      <pc:docMkLst>
        <pc:docMk/>
      </pc:docMkLst>
      <pc:sldChg chg="modSp mod">
        <pc:chgData name="Sargent, Liam" userId="1f9260e3-603e-4d07-8e60-c6df4c2f742f" providerId="ADAL" clId="{B7F7B264-56A1-4D0C-BC69-4B5FD904DF75}" dt="2025-01-28T14:04:11.232" v="27" actId="167"/>
        <pc:sldMkLst>
          <pc:docMk/>
          <pc:sldMk cId="1012904221" sldId="662"/>
        </pc:sldMkLst>
        <pc:spChg chg="ord">
          <ac:chgData name="Sargent, Liam" userId="1f9260e3-603e-4d07-8e60-c6df4c2f742f" providerId="ADAL" clId="{B7F7B264-56A1-4D0C-BC69-4B5FD904DF75}" dt="2025-01-28T14:03:52.820" v="25" actId="167"/>
          <ac:spMkLst>
            <pc:docMk/>
            <pc:sldMk cId="1012904221" sldId="662"/>
            <ac:spMk id="5" creationId="{9488A1AD-40E8-CDC4-BA9D-7A79487A372F}"/>
          </ac:spMkLst>
        </pc:spChg>
        <pc:spChg chg="mod">
          <ac:chgData name="Sargent, Liam" userId="1f9260e3-603e-4d07-8e60-c6df4c2f742f" providerId="ADAL" clId="{B7F7B264-56A1-4D0C-BC69-4B5FD904DF75}" dt="2025-01-02T17:38:22.718" v="4" actId="14100"/>
          <ac:spMkLst>
            <pc:docMk/>
            <pc:sldMk cId="1012904221" sldId="662"/>
            <ac:spMk id="10" creationId="{A4D51050-2CCD-5127-222C-9DA382EA608D}"/>
          </ac:spMkLst>
        </pc:spChg>
        <pc:picChg chg="mod ord">
          <ac:chgData name="Sargent, Liam" userId="1f9260e3-603e-4d07-8e60-c6df4c2f742f" providerId="ADAL" clId="{B7F7B264-56A1-4D0C-BC69-4B5FD904DF75}" dt="2025-01-28T14:04:11.232" v="27" actId="167"/>
          <ac:picMkLst>
            <pc:docMk/>
            <pc:sldMk cId="1012904221" sldId="662"/>
            <ac:picMk id="4" creationId="{43FD6526-9F43-1B9A-0DA8-2DE0B2DA96BB}"/>
          </ac:picMkLst>
        </pc:picChg>
      </pc:sldChg>
      <pc:sldChg chg="modSp mod">
        <pc:chgData name="Sargent, Liam" userId="1f9260e3-603e-4d07-8e60-c6df4c2f742f" providerId="ADAL" clId="{B7F7B264-56A1-4D0C-BC69-4B5FD904DF75}" dt="2025-01-02T18:06:12.385" v="10" actId="404"/>
        <pc:sldMkLst>
          <pc:docMk/>
          <pc:sldMk cId="1769100264" sldId="686"/>
        </pc:sldMkLst>
        <pc:spChg chg="mod">
          <ac:chgData name="Sargent, Liam" userId="1f9260e3-603e-4d07-8e60-c6df4c2f742f" providerId="ADAL" clId="{B7F7B264-56A1-4D0C-BC69-4B5FD904DF75}" dt="2025-01-02T18:06:12.385" v="10" actId="404"/>
          <ac:spMkLst>
            <pc:docMk/>
            <pc:sldMk cId="1769100264" sldId="686"/>
            <ac:spMk id="26" creationId="{1C1B3713-FC04-0D76-FE05-008018219EE8}"/>
          </ac:spMkLst>
        </pc:spChg>
      </pc:sldChg>
      <pc:sldChg chg="modNotesTx">
        <pc:chgData name="Sargent, Liam" userId="1f9260e3-603e-4d07-8e60-c6df4c2f742f" providerId="ADAL" clId="{B7F7B264-56A1-4D0C-BC69-4B5FD904DF75}" dt="2025-01-02T17:38:58.444" v="6" actId="20577"/>
        <pc:sldMkLst>
          <pc:docMk/>
          <pc:sldMk cId="209402510" sldId="690"/>
        </pc:sldMkLst>
      </pc:sldChg>
      <pc:sldChg chg="modSp mod">
        <pc:chgData name="Sargent, Liam" userId="1f9260e3-603e-4d07-8e60-c6df4c2f742f" providerId="ADAL" clId="{B7F7B264-56A1-4D0C-BC69-4B5FD904DF75}" dt="2025-01-13T22:13:16.568" v="24" actId="20577"/>
        <pc:sldMkLst>
          <pc:docMk/>
          <pc:sldMk cId="872019544" sldId="691"/>
        </pc:sldMkLst>
        <pc:graphicFrameChg chg="modGraphic">
          <ac:chgData name="Sargent, Liam" userId="1f9260e3-603e-4d07-8e60-c6df4c2f742f" providerId="ADAL" clId="{B7F7B264-56A1-4D0C-BC69-4B5FD904DF75}" dt="2025-01-13T22:13:16.568" v="24" actId="20577"/>
          <ac:graphicFrameMkLst>
            <pc:docMk/>
            <pc:sldMk cId="872019544" sldId="691"/>
            <ac:graphicFrameMk id="2" creationId="{8D61A796-BF7A-10BC-36BA-E30ACD32A9D9}"/>
          </ac:graphicFrameMkLst>
        </pc:graphicFrameChg>
        <pc:graphicFrameChg chg="modGraphic">
          <ac:chgData name="Sargent, Liam" userId="1f9260e3-603e-4d07-8e60-c6df4c2f742f" providerId="ADAL" clId="{B7F7B264-56A1-4D0C-BC69-4B5FD904DF75}" dt="2025-01-02T21:13:06.332" v="14"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B7F7B264-56A1-4D0C-BC69-4B5FD904DF75}" dt="2025-01-07T12:18:18.754" v="20" actId="207"/>
          <ac:graphicFrameMkLst>
            <pc:docMk/>
            <pc:sldMk cId="872019544" sldId="691"/>
            <ac:graphicFrameMk id="8" creationId="{E75B49BC-BCDB-3CD6-BD2D-B538722AD536}"/>
          </ac:graphicFrameMkLst>
        </pc:graphicFrameChg>
      </pc:sldChg>
    </pc:docChg>
  </pc:docChgLst>
  <pc:docChgLst>
    <pc:chgData name="Elsell, Adam" userId="4b5b85db-77c1-44c9-a8d6-e10bf1cb52c2" providerId="ADAL" clId="{B4AFDB78-7675-4676-BBC2-9BEAEB71936A}"/>
    <pc:docChg chg="custSel addSld delSld modSld modMainMaster">
      <pc:chgData name="Elsell, Adam" userId="4b5b85db-77c1-44c9-a8d6-e10bf1cb52c2" providerId="ADAL" clId="{B4AFDB78-7675-4676-BBC2-9BEAEB71936A}" dt="2025-01-31T15:49:56.250" v="43" actId="47"/>
      <pc:docMkLst>
        <pc:docMk/>
      </pc:docMkLst>
      <pc:sldChg chg="addSp delSp modSp mod">
        <pc:chgData name="Elsell, Adam" userId="4b5b85db-77c1-44c9-a8d6-e10bf1cb52c2" providerId="ADAL" clId="{B4AFDB78-7675-4676-BBC2-9BEAEB71936A}" dt="2025-01-31T15:46:07.102" v="7"/>
        <pc:sldMkLst>
          <pc:docMk/>
          <pc:sldMk cId="1012904221" sldId="662"/>
        </pc:sldMkLst>
        <pc:spChg chg="add mod">
          <ac:chgData name="Elsell, Adam" userId="4b5b85db-77c1-44c9-a8d6-e10bf1cb52c2" providerId="ADAL" clId="{B4AFDB78-7675-4676-BBC2-9BEAEB71936A}" dt="2025-01-31T15:46:00.804" v="6"/>
          <ac:spMkLst>
            <pc:docMk/>
            <pc:sldMk cId="1012904221" sldId="662"/>
            <ac:spMk id="3" creationId="{24652E62-D8F6-EA96-ECDB-37DC54ECF832}"/>
          </ac:spMkLst>
        </pc:spChg>
        <pc:spChg chg="add mod">
          <ac:chgData name="Elsell, Adam" userId="4b5b85db-77c1-44c9-a8d6-e10bf1cb52c2" providerId="ADAL" clId="{B4AFDB78-7675-4676-BBC2-9BEAEB71936A}" dt="2025-01-31T15:46:00.804" v="6"/>
          <ac:spMkLst>
            <pc:docMk/>
            <pc:sldMk cId="1012904221" sldId="662"/>
            <ac:spMk id="8" creationId="{54E7BD58-88FF-2226-6562-B67048683AD9}"/>
          </ac:spMkLst>
        </pc:spChg>
        <pc:spChg chg="add mod">
          <ac:chgData name="Elsell, Adam" userId="4b5b85db-77c1-44c9-a8d6-e10bf1cb52c2" providerId="ADAL" clId="{B4AFDB78-7675-4676-BBC2-9BEAEB71936A}" dt="2025-01-31T15:46:00.804" v="6"/>
          <ac:spMkLst>
            <pc:docMk/>
            <pc:sldMk cId="1012904221" sldId="662"/>
            <ac:spMk id="12" creationId="{A003570A-1276-2365-A6E0-2A7CD413B39B}"/>
          </ac:spMkLst>
        </pc:spChg>
        <pc:picChg chg="add mod">
          <ac:chgData name="Elsell, Adam" userId="4b5b85db-77c1-44c9-a8d6-e10bf1cb52c2" providerId="ADAL" clId="{B4AFDB78-7675-4676-BBC2-9BEAEB71936A}" dt="2025-01-31T15:46:07.102" v="7"/>
          <ac:picMkLst>
            <pc:docMk/>
            <pc:sldMk cId="1012904221" sldId="662"/>
            <ac:picMk id="15" creationId="{88267446-DCB6-3E0A-7630-4376307487DE}"/>
          </ac:picMkLst>
        </pc:picChg>
      </pc:sldChg>
      <pc:sldChg chg="addSp delSp modSp mod">
        <pc:chgData name="Elsell, Adam" userId="4b5b85db-77c1-44c9-a8d6-e10bf1cb52c2" providerId="ADAL" clId="{B4AFDB78-7675-4676-BBC2-9BEAEB71936A}" dt="2025-01-31T15:46:43.371" v="12"/>
        <pc:sldMkLst>
          <pc:docMk/>
          <pc:sldMk cId="3065760421" sldId="664"/>
        </pc:sldMkLst>
        <pc:spChg chg="add mod">
          <ac:chgData name="Elsell, Adam" userId="4b5b85db-77c1-44c9-a8d6-e10bf1cb52c2" providerId="ADAL" clId="{B4AFDB78-7675-4676-BBC2-9BEAEB71936A}" dt="2025-01-31T15:46:43.371" v="12"/>
          <ac:spMkLst>
            <pc:docMk/>
            <pc:sldMk cId="3065760421" sldId="664"/>
            <ac:spMk id="2" creationId="{C64C461B-A4D7-F41B-1826-EB3315DA6FA3}"/>
          </ac:spMkLst>
        </pc:spChg>
        <pc:spChg chg="add mod">
          <ac:chgData name="Elsell, Adam" userId="4b5b85db-77c1-44c9-a8d6-e10bf1cb52c2" providerId="ADAL" clId="{B4AFDB78-7675-4676-BBC2-9BEAEB71936A}" dt="2025-01-31T15:46:43.371" v="12"/>
          <ac:spMkLst>
            <pc:docMk/>
            <pc:sldMk cId="3065760421" sldId="664"/>
            <ac:spMk id="6" creationId="{718EFA00-FF8B-4759-4C71-319BE546256D}"/>
          </ac:spMkLst>
        </pc:spChg>
        <pc:spChg chg="add mod">
          <ac:chgData name="Elsell, Adam" userId="4b5b85db-77c1-44c9-a8d6-e10bf1cb52c2" providerId="ADAL" clId="{B4AFDB78-7675-4676-BBC2-9BEAEB71936A}" dt="2025-01-31T15:46:43.371" v="12"/>
          <ac:spMkLst>
            <pc:docMk/>
            <pc:sldMk cId="3065760421" sldId="664"/>
            <ac:spMk id="17" creationId="{71381646-1F70-2989-7FD2-2E95B859D59B}"/>
          </ac:spMkLst>
        </pc:spChg>
        <pc:spChg chg="add mod">
          <ac:chgData name="Elsell, Adam" userId="4b5b85db-77c1-44c9-a8d6-e10bf1cb52c2" providerId="ADAL" clId="{B4AFDB78-7675-4676-BBC2-9BEAEB71936A}" dt="2025-01-31T15:46:43.371" v="12"/>
          <ac:spMkLst>
            <pc:docMk/>
            <pc:sldMk cId="3065760421" sldId="664"/>
            <ac:spMk id="21" creationId="{A0F85007-B6C7-380F-92EF-D6EB3D3F0C11}"/>
          </ac:spMkLst>
        </pc:spChg>
        <pc:spChg chg="add mod">
          <ac:chgData name="Elsell, Adam" userId="4b5b85db-77c1-44c9-a8d6-e10bf1cb52c2" providerId="ADAL" clId="{B4AFDB78-7675-4676-BBC2-9BEAEB71936A}" dt="2025-01-31T15:46:43.371" v="12"/>
          <ac:spMkLst>
            <pc:docMk/>
            <pc:sldMk cId="3065760421" sldId="664"/>
            <ac:spMk id="22" creationId="{8D486180-6DDD-57B4-C995-37DEC6930B5C}"/>
          </ac:spMkLst>
        </pc:spChg>
        <pc:spChg chg="add mod">
          <ac:chgData name="Elsell, Adam" userId="4b5b85db-77c1-44c9-a8d6-e10bf1cb52c2" providerId="ADAL" clId="{B4AFDB78-7675-4676-BBC2-9BEAEB71936A}" dt="2025-01-31T15:46:43.371" v="12"/>
          <ac:spMkLst>
            <pc:docMk/>
            <pc:sldMk cId="3065760421" sldId="664"/>
            <ac:spMk id="23" creationId="{F8EA375B-B44B-7763-2D18-082BB21BB5AB}"/>
          </ac:spMkLst>
        </pc:spChg>
        <pc:picChg chg="add mod">
          <ac:chgData name="Elsell, Adam" userId="4b5b85db-77c1-44c9-a8d6-e10bf1cb52c2" providerId="ADAL" clId="{B4AFDB78-7675-4676-BBC2-9BEAEB71936A}" dt="2025-01-31T15:46:43.371" v="12"/>
          <ac:picMkLst>
            <pc:docMk/>
            <pc:sldMk cId="3065760421" sldId="664"/>
            <ac:picMk id="20" creationId="{BFDA1581-57C8-0553-39AD-B03F9DBF01A6}"/>
          </ac:picMkLst>
        </pc:picChg>
      </pc:sldChg>
      <pc:sldChg chg="del">
        <pc:chgData name="Elsell, Adam" userId="4b5b85db-77c1-44c9-a8d6-e10bf1cb52c2" providerId="ADAL" clId="{B4AFDB78-7675-4676-BBC2-9BEAEB71936A}" dt="2025-01-31T15:47:13.653" v="16" actId="47"/>
        <pc:sldMkLst>
          <pc:docMk/>
          <pc:sldMk cId="2445466799" sldId="670"/>
        </pc:sldMkLst>
      </pc:sldChg>
      <pc:sldChg chg="del">
        <pc:chgData name="Elsell, Adam" userId="4b5b85db-77c1-44c9-a8d6-e10bf1cb52c2" providerId="ADAL" clId="{B4AFDB78-7675-4676-BBC2-9BEAEB71936A}" dt="2025-01-31T15:47:13.006" v="15" actId="47"/>
        <pc:sldMkLst>
          <pc:docMk/>
          <pc:sldMk cId="2277401543" sldId="672"/>
        </pc:sldMkLst>
      </pc:sldChg>
      <pc:sldChg chg="del">
        <pc:chgData name="Elsell, Adam" userId="4b5b85db-77c1-44c9-a8d6-e10bf1cb52c2" providerId="ADAL" clId="{B4AFDB78-7675-4676-BBC2-9BEAEB71936A}" dt="2025-01-31T15:47:14.515" v="17" actId="47"/>
        <pc:sldMkLst>
          <pc:docMk/>
          <pc:sldMk cId="2813025953" sldId="674"/>
        </pc:sldMkLst>
      </pc:sldChg>
      <pc:sldChg chg="del">
        <pc:chgData name="Elsell, Adam" userId="4b5b85db-77c1-44c9-a8d6-e10bf1cb52c2" providerId="ADAL" clId="{B4AFDB78-7675-4676-BBC2-9BEAEB71936A}" dt="2025-01-31T15:47:15.130" v="18" actId="47"/>
        <pc:sldMkLst>
          <pc:docMk/>
          <pc:sldMk cId="2743037187" sldId="682"/>
        </pc:sldMkLst>
      </pc:sldChg>
      <pc:sldChg chg="del">
        <pc:chgData name="Elsell, Adam" userId="4b5b85db-77c1-44c9-a8d6-e10bf1cb52c2" providerId="ADAL" clId="{B4AFDB78-7675-4676-BBC2-9BEAEB71936A}" dt="2025-01-31T15:47:15.706" v="19" actId="47"/>
        <pc:sldMkLst>
          <pc:docMk/>
          <pc:sldMk cId="4090305741" sldId="684"/>
        </pc:sldMkLst>
      </pc:sldChg>
      <pc:sldChg chg="del">
        <pc:chgData name="Elsell, Adam" userId="4b5b85db-77c1-44c9-a8d6-e10bf1cb52c2" providerId="ADAL" clId="{B4AFDB78-7675-4676-BBC2-9BEAEB71936A}" dt="2025-01-31T15:47:12.515" v="14" actId="47"/>
        <pc:sldMkLst>
          <pc:docMk/>
          <pc:sldMk cId="1639671693" sldId="685"/>
        </pc:sldMkLst>
      </pc:sldChg>
      <pc:sldChg chg="addSp delSp modSp mod">
        <pc:chgData name="Elsell, Adam" userId="4b5b85db-77c1-44c9-a8d6-e10bf1cb52c2" providerId="ADAL" clId="{B4AFDB78-7675-4676-BBC2-9BEAEB71936A}" dt="2025-01-31T15:48:35.255" v="28" actId="1076"/>
        <pc:sldMkLst>
          <pc:docMk/>
          <pc:sldMk cId="1769100264" sldId="686"/>
        </pc:sldMkLst>
        <pc:spChg chg="add mod">
          <ac:chgData name="Elsell, Adam" userId="4b5b85db-77c1-44c9-a8d6-e10bf1cb52c2" providerId="ADAL" clId="{B4AFDB78-7675-4676-BBC2-9BEAEB71936A}" dt="2025-01-31T15:48:03.152" v="24"/>
          <ac:spMkLst>
            <pc:docMk/>
            <pc:sldMk cId="1769100264" sldId="686"/>
            <ac:spMk id="10" creationId="{5523F06D-5D6F-E754-4E6A-45E42464BE7E}"/>
          </ac:spMkLst>
        </pc:spChg>
        <pc:spChg chg="add mod">
          <ac:chgData name="Elsell, Adam" userId="4b5b85db-77c1-44c9-a8d6-e10bf1cb52c2" providerId="ADAL" clId="{B4AFDB78-7675-4676-BBC2-9BEAEB71936A}" dt="2025-01-31T15:48:03.152" v="24"/>
          <ac:spMkLst>
            <pc:docMk/>
            <pc:sldMk cId="1769100264" sldId="686"/>
            <ac:spMk id="13" creationId="{6F7D1203-129B-4784-2729-7A8302AC476E}"/>
          </ac:spMkLst>
        </pc:spChg>
        <pc:spChg chg="add mod">
          <ac:chgData name="Elsell, Adam" userId="4b5b85db-77c1-44c9-a8d6-e10bf1cb52c2" providerId="ADAL" clId="{B4AFDB78-7675-4676-BBC2-9BEAEB71936A}" dt="2025-01-31T15:48:03.152" v="24"/>
          <ac:spMkLst>
            <pc:docMk/>
            <pc:sldMk cId="1769100264" sldId="686"/>
            <ac:spMk id="17" creationId="{B6D5C975-B172-F54B-390B-D934CF0C9B18}"/>
          </ac:spMkLst>
        </pc:spChg>
        <pc:spChg chg="mod">
          <ac:chgData name="Elsell, Adam" userId="4b5b85db-77c1-44c9-a8d6-e10bf1cb52c2" providerId="ADAL" clId="{B4AFDB78-7675-4676-BBC2-9BEAEB71936A}" dt="2025-01-31T15:48:03.152" v="24"/>
          <ac:spMkLst>
            <pc:docMk/>
            <pc:sldMk cId="1769100264" sldId="686"/>
            <ac:spMk id="20" creationId="{2B2B6ACE-0F4E-BEAB-F5C7-9692D2B86D66}"/>
          </ac:spMkLst>
        </pc:spChg>
        <pc:spChg chg="mod">
          <ac:chgData name="Elsell, Adam" userId="4b5b85db-77c1-44c9-a8d6-e10bf1cb52c2" providerId="ADAL" clId="{B4AFDB78-7675-4676-BBC2-9BEAEB71936A}" dt="2025-01-31T15:48:03.152" v="24"/>
          <ac:spMkLst>
            <pc:docMk/>
            <pc:sldMk cId="1769100264" sldId="686"/>
            <ac:spMk id="21" creationId="{F1F624B2-9762-B25A-C104-6A2FD2977370}"/>
          </ac:spMkLst>
        </pc:spChg>
        <pc:spChg chg="mod">
          <ac:chgData name="Elsell, Adam" userId="4b5b85db-77c1-44c9-a8d6-e10bf1cb52c2" providerId="ADAL" clId="{B4AFDB78-7675-4676-BBC2-9BEAEB71936A}" dt="2025-01-31T15:48:03.152" v="24"/>
          <ac:spMkLst>
            <pc:docMk/>
            <pc:sldMk cId="1769100264" sldId="686"/>
            <ac:spMk id="22" creationId="{89126069-19CC-CF7C-64F7-36FB607B5221}"/>
          </ac:spMkLst>
        </pc:spChg>
        <pc:spChg chg="mod ord">
          <ac:chgData name="Elsell, Adam" userId="4b5b85db-77c1-44c9-a8d6-e10bf1cb52c2" providerId="ADAL" clId="{B4AFDB78-7675-4676-BBC2-9BEAEB71936A}" dt="2025-01-31T15:48:35.255" v="28" actId="1076"/>
          <ac:spMkLst>
            <pc:docMk/>
            <pc:sldMk cId="1769100264" sldId="686"/>
            <ac:spMk id="26" creationId="{1C1B3713-FC04-0D76-FE05-008018219EE8}"/>
          </ac:spMkLst>
        </pc:spChg>
        <pc:grpChg chg="add mod">
          <ac:chgData name="Elsell, Adam" userId="4b5b85db-77c1-44c9-a8d6-e10bf1cb52c2" providerId="ADAL" clId="{B4AFDB78-7675-4676-BBC2-9BEAEB71936A}" dt="2025-01-31T15:48:03.152" v="24"/>
          <ac:grpSpMkLst>
            <pc:docMk/>
            <pc:sldMk cId="1769100264" sldId="686"/>
            <ac:grpSpMk id="18" creationId="{86851C91-59AB-D87B-3553-51FEA2A885A9}"/>
          </ac:grpSpMkLst>
        </pc:grpChg>
        <pc:picChg chg="add mod">
          <ac:chgData name="Elsell, Adam" userId="4b5b85db-77c1-44c9-a8d6-e10bf1cb52c2" providerId="ADAL" clId="{B4AFDB78-7675-4676-BBC2-9BEAEB71936A}" dt="2025-01-31T15:48:03.152" v="24"/>
          <ac:picMkLst>
            <pc:docMk/>
            <pc:sldMk cId="1769100264" sldId="686"/>
            <ac:picMk id="12" creationId="{126D1481-4AAA-9C4B-566B-AE0EB35C95CB}"/>
          </ac:picMkLst>
        </pc:picChg>
        <pc:picChg chg="mod">
          <ac:chgData name="Elsell, Adam" userId="4b5b85db-77c1-44c9-a8d6-e10bf1cb52c2" providerId="ADAL" clId="{B4AFDB78-7675-4676-BBC2-9BEAEB71936A}" dt="2025-01-31T15:48:03.152" v="24"/>
          <ac:picMkLst>
            <pc:docMk/>
            <pc:sldMk cId="1769100264" sldId="686"/>
            <ac:picMk id="19" creationId="{0104CEEF-C93D-6A7F-0D3F-3E656E5F7B73}"/>
          </ac:picMkLst>
        </pc:picChg>
      </pc:sldChg>
      <pc:sldChg chg="addSp delSp modSp mod">
        <pc:chgData name="Elsell, Adam" userId="4b5b85db-77c1-44c9-a8d6-e10bf1cb52c2" providerId="ADAL" clId="{B4AFDB78-7675-4676-BBC2-9BEAEB71936A}" dt="2025-01-31T15:48:59.740" v="33"/>
        <pc:sldMkLst>
          <pc:docMk/>
          <pc:sldMk cId="209402510" sldId="690"/>
        </pc:sldMkLst>
        <pc:spChg chg="add mod ord">
          <ac:chgData name="Elsell, Adam" userId="4b5b85db-77c1-44c9-a8d6-e10bf1cb52c2" providerId="ADAL" clId="{B4AFDB78-7675-4676-BBC2-9BEAEB71936A}" dt="2025-01-31T15:48:51.636" v="31" actId="167"/>
          <ac:spMkLst>
            <pc:docMk/>
            <pc:sldMk cId="209402510" sldId="690"/>
            <ac:spMk id="8" creationId="{5BCB013C-9F64-ED5F-C58E-D64B39521CF1}"/>
          </ac:spMkLst>
        </pc:spChg>
        <pc:spChg chg="mod">
          <ac:chgData name="Elsell, Adam" userId="4b5b85db-77c1-44c9-a8d6-e10bf1cb52c2" providerId="ADAL" clId="{B4AFDB78-7675-4676-BBC2-9BEAEB71936A}" dt="2025-01-31T15:48:59.740" v="33"/>
          <ac:spMkLst>
            <pc:docMk/>
            <pc:sldMk cId="209402510" sldId="690"/>
            <ac:spMk id="11" creationId="{3FBED957-A141-2C59-6523-478F8460567D}"/>
          </ac:spMkLst>
        </pc:spChg>
        <pc:spChg chg="mod">
          <ac:chgData name="Elsell, Adam" userId="4b5b85db-77c1-44c9-a8d6-e10bf1cb52c2" providerId="ADAL" clId="{B4AFDB78-7675-4676-BBC2-9BEAEB71936A}" dt="2025-01-31T15:48:59.740" v="33"/>
          <ac:spMkLst>
            <pc:docMk/>
            <pc:sldMk cId="209402510" sldId="690"/>
            <ac:spMk id="12" creationId="{F82867C4-D7DC-CB59-8CE7-A7FFEEFA8989}"/>
          </ac:spMkLst>
        </pc:spChg>
        <pc:spChg chg="mod">
          <ac:chgData name="Elsell, Adam" userId="4b5b85db-77c1-44c9-a8d6-e10bf1cb52c2" providerId="ADAL" clId="{B4AFDB78-7675-4676-BBC2-9BEAEB71936A}" dt="2025-01-31T15:48:59.740" v="33"/>
          <ac:spMkLst>
            <pc:docMk/>
            <pc:sldMk cId="209402510" sldId="690"/>
            <ac:spMk id="13" creationId="{2D862C83-75E8-BE87-3440-2ED167EE16BD}"/>
          </ac:spMkLst>
        </pc:spChg>
        <pc:grpChg chg="add mod">
          <ac:chgData name="Elsell, Adam" userId="4b5b85db-77c1-44c9-a8d6-e10bf1cb52c2" providerId="ADAL" clId="{B4AFDB78-7675-4676-BBC2-9BEAEB71936A}" dt="2025-01-31T15:48:59.740" v="33"/>
          <ac:grpSpMkLst>
            <pc:docMk/>
            <pc:sldMk cId="209402510" sldId="690"/>
            <ac:grpSpMk id="10" creationId="{E2593294-B36A-FFAF-44A6-E7D0B4FCE3AA}"/>
          </ac:grpSpMkLst>
        </pc:grpChg>
        <pc:picChg chg="ord">
          <ac:chgData name="Elsell, Adam" userId="4b5b85db-77c1-44c9-a8d6-e10bf1cb52c2" providerId="ADAL" clId="{B4AFDB78-7675-4676-BBC2-9BEAEB71936A}" dt="2025-01-31T15:48:54.152" v="32" actId="167"/>
          <ac:picMkLst>
            <pc:docMk/>
            <pc:sldMk cId="209402510" sldId="690"/>
            <ac:picMk id="9" creationId="{545E5D65-3AE7-A021-A54D-3C46D1D5C054}"/>
          </ac:picMkLst>
        </pc:picChg>
        <pc:picChg chg="mod">
          <ac:chgData name="Elsell, Adam" userId="4b5b85db-77c1-44c9-a8d6-e10bf1cb52c2" providerId="ADAL" clId="{B4AFDB78-7675-4676-BBC2-9BEAEB71936A}" dt="2025-01-31T15:48:59.740" v="33"/>
          <ac:picMkLst>
            <pc:docMk/>
            <pc:sldMk cId="209402510" sldId="690"/>
            <ac:picMk id="14" creationId="{CA4E8C59-FFC7-5809-1A00-78406914BFF0}"/>
          </ac:picMkLst>
        </pc:picChg>
      </pc:sldChg>
      <pc:sldChg chg="addSp delSp modSp mod">
        <pc:chgData name="Elsell, Adam" userId="4b5b85db-77c1-44c9-a8d6-e10bf1cb52c2" providerId="ADAL" clId="{B4AFDB78-7675-4676-BBC2-9BEAEB71936A}" dt="2025-01-31T15:49:14.773" v="36"/>
        <pc:sldMkLst>
          <pc:docMk/>
          <pc:sldMk cId="872019544" sldId="691"/>
        </pc:sldMkLst>
        <pc:spChg chg="add mod">
          <ac:chgData name="Elsell, Adam" userId="4b5b85db-77c1-44c9-a8d6-e10bf1cb52c2" providerId="ADAL" clId="{B4AFDB78-7675-4676-BBC2-9BEAEB71936A}" dt="2025-01-31T15:49:14.773" v="36"/>
          <ac:spMkLst>
            <pc:docMk/>
            <pc:sldMk cId="872019544" sldId="691"/>
            <ac:spMk id="11" creationId="{A12C0285-4CE4-6D5D-72CF-54A433495C58}"/>
          </ac:spMkLst>
        </pc:spChg>
        <pc:spChg chg="mod">
          <ac:chgData name="Elsell, Adam" userId="4b5b85db-77c1-44c9-a8d6-e10bf1cb52c2" providerId="ADAL" clId="{B4AFDB78-7675-4676-BBC2-9BEAEB71936A}" dt="2025-01-31T15:49:14.773" v="36"/>
          <ac:spMkLst>
            <pc:docMk/>
            <pc:sldMk cId="872019544" sldId="691"/>
            <ac:spMk id="14" creationId="{C1C5800A-D375-F2AA-3371-7C2C17D68CF5}"/>
          </ac:spMkLst>
        </pc:spChg>
        <pc:spChg chg="mod">
          <ac:chgData name="Elsell, Adam" userId="4b5b85db-77c1-44c9-a8d6-e10bf1cb52c2" providerId="ADAL" clId="{B4AFDB78-7675-4676-BBC2-9BEAEB71936A}" dt="2025-01-31T15:49:14.773" v="36"/>
          <ac:spMkLst>
            <pc:docMk/>
            <pc:sldMk cId="872019544" sldId="691"/>
            <ac:spMk id="21" creationId="{A381DF1D-66DC-4555-35F5-25B64A3A9193}"/>
          </ac:spMkLst>
        </pc:spChg>
        <pc:spChg chg="mod">
          <ac:chgData name="Elsell, Adam" userId="4b5b85db-77c1-44c9-a8d6-e10bf1cb52c2" providerId="ADAL" clId="{B4AFDB78-7675-4676-BBC2-9BEAEB71936A}" dt="2025-01-31T15:49:14.773" v="36"/>
          <ac:spMkLst>
            <pc:docMk/>
            <pc:sldMk cId="872019544" sldId="691"/>
            <ac:spMk id="22" creationId="{DD39BBE7-3B80-3B6D-E868-A6C7AC6E5AFC}"/>
          </ac:spMkLst>
        </pc:spChg>
        <pc:grpChg chg="add mod">
          <ac:chgData name="Elsell, Adam" userId="4b5b85db-77c1-44c9-a8d6-e10bf1cb52c2" providerId="ADAL" clId="{B4AFDB78-7675-4676-BBC2-9BEAEB71936A}" dt="2025-01-31T15:49:14.773" v="36"/>
          <ac:grpSpMkLst>
            <pc:docMk/>
            <pc:sldMk cId="872019544" sldId="691"/>
            <ac:grpSpMk id="12" creationId="{4BCB1949-B854-DF4F-0874-B3C967E20900}"/>
          </ac:grpSpMkLst>
        </pc:grpChg>
        <pc:picChg chg="mod">
          <ac:chgData name="Elsell, Adam" userId="4b5b85db-77c1-44c9-a8d6-e10bf1cb52c2" providerId="ADAL" clId="{B4AFDB78-7675-4676-BBC2-9BEAEB71936A}" dt="2025-01-31T15:49:14.773" v="36"/>
          <ac:picMkLst>
            <pc:docMk/>
            <pc:sldMk cId="872019544" sldId="691"/>
            <ac:picMk id="13" creationId="{ADB459DB-D95A-704D-1B96-476646CBBC57}"/>
          </ac:picMkLst>
        </pc:picChg>
      </pc:sldChg>
      <pc:sldChg chg="del">
        <pc:chgData name="Elsell, Adam" userId="4b5b85db-77c1-44c9-a8d6-e10bf1cb52c2" providerId="ADAL" clId="{B4AFDB78-7675-4676-BBC2-9BEAEB71936A}" dt="2025-01-31T15:49:51.116" v="38" actId="47"/>
        <pc:sldMkLst>
          <pc:docMk/>
          <pc:sldMk cId="2338130291" sldId="693"/>
        </pc:sldMkLst>
      </pc:sldChg>
      <pc:sldChg chg="del">
        <pc:chgData name="Elsell, Adam" userId="4b5b85db-77c1-44c9-a8d6-e10bf1cb52c2" providerId="ADAL" clId="{B4AFDB78-7675-4676-BBC2-9BEAEB71936A}" dt="2025-01-31T15:49:51.889" v="39" actId="47"/>
        <pc:sldMkLst>
          <pc:docMk/>
          <pc:sldMk cId="3124409032" sldId="694"/>
        </pc:sldMkLst>
      </pc:sldChg>
      <pc:sldChg chg="del">
        <pc:chgData name="Elsell, Adam" userId="4b5b85db-77c1-44c9-a8d6-e10bf1cb52c2" providerId="ADAL" clId="{B4AFDB78-7675-4676-BBC2-9BEAEB71936A}" dt="2025-01-31T15:49:52.851" v="40" actId="47"/>
        <pc:sldMkLst>
          <pc:docMk/>
          <pc:sldMk cId="2531652168" sldId="698"/>
        </pc:sldMkLst>
      </pc:sldChg>
      <pc:sldChg chg="del">
        <pc:chgData name="Elsell, Adam" userId="4b5b85db-77c1-44c9-a8d6-e10bf1cb52c2" providerId="ADAL" clId="{B4AFDB78-7675-4676-BBC2-9BEAEB71936A}" dt="2025-01-31T15:49:53.552" v="41" actId="47"/>
        <pc:sldMkLst>
          <pc:docMk/>
          <pc:sldMk cId="1553210687" sldId="699"/>
        </pc:sldMkLst>
      </pc:sldChg>
      <pc:sldChg chg="add del">
        <pc:chgData name="Elsell, Adam" userId="4b5b85db-77c1-44c9-a8d6-e10bf1cb52c2" providerId="ADAL" clId="{B4AFDB78-7675-4676-BBC2-9BEAEB71936A}" dt="2025-01-31T15:49:56.250" v="43" actId="47"/>
        <pc:sldMkLst>
          <pc:docMk/>
          <pc:sldMk cId="3726198657" sldId="701"/>
        </pc:sldMkLst>
      </pc:sldChg>
      <pc:sldChg chg="del">
        <pc:chgData name="Elsell, Adam" userId="4b5b85db-77c1-44c9-a8d6-e10bf1cb52c2" providerId="ADAL" clId="{B4AFDB78-7675-4676-BBC2-9BEAEB71936A}" dt="2025-01-31T15:49:54.979" v="42" actId="47"/>
        <pc:sldMkLst>
          <pc:docMk/>
          <pc:sldMk cId="3401910889" sldId="704"/>
        </pc:sldMkLst>
      </pc:sldChg>
      <pc:sldChg chg="add">
        <pc:chgData name="Elsell, Adam" userId="4b5b85db-77c1-44c9-a8d6-e10bf1cb52c2" providerId="ADAL" clId="{B4AFDB78-7675-4676-BBC2-9BEAEB71936A}" dt="2025-01-31T15:47:09.520" v="13"/>
        <pc:sldMkLst>
          <pc:docMk/>
          <pc:sldMk cId="4149873882" sldId="705"/>
        </pc:sldMkLst>
      </pc:sldChg>
      <pc:sldChg chg="add">
        <pc:chgData name="Elsell, Adam" userId="4b5b85db-77c1-44c9-a8d6-e10bf1cb52c2" providerId="ADAL" clId="{B4AFDB78-7675-4676-BBC2-9BEAEB71936A}" dt="2025-01-31T15:47:09.520" v="13"/>
        <pc:sldMkLst>
          <pc:docMk/>
          <pc:sldMk cId="4054460360" sldId="706"/>
        </pc:sldMkLst>
      </pc:sldChg>
      <pc:sldChg chg="add">
        <pc:chgData name="Elsell, Adam" userId="4b5b85db-77c1-44c9-a8d6-e10bf1cb52c2" providerId="ADAL" clId="{B4AFDB78-7675-4676-BBC2-9BEAEB71936A}" dt="2025-01-31T15:47:09.520" v="13"/>
        <pc:sldMkLst>
          <pc:docMk/>
          <pc:sldMk cId="2255315932" sldId="707"/>
        </pc:sldMkLst>
      </pc:sldChg>
      <pc:sldChg chg="add">
        <pc:chgData name="Elsell, Adam" userId="4b5b85db-77c1-44c9-a8d6-e10bf1cb52c2" providerId="ADAL" clId="{B4AFDB78-7675-4676-BBC2-9BEAEB71936A}" dt="2025-01-31T15:47:09.520" v="13"/>
        <pc:sldMkLst>
          <pc:docMk/>
          <pc:sldMk cId="1845395941" sldId="708"/>
        </pc:sldMkLst>
      </pc:sldChg>
      <pc:sldChg chg="add setBg">
        <pc:chgData name="Elsell, Adam" userId="4b5b85db-77c1-44c9-a8d6-e10bf1cb52c2" providerId="ADAL" clId="{B4AFDB78-7675-4676-BBC2-9BEAEB71936A}" dt="2025-01-31T15:47:09.520" v="13"/>
        <pc:sldMkLst>
          <pc:docMk/>
          <pc:sldMk cId="1864424124" sldId="709"/>
        </pc:sldMkLst>
      </pc:sldChg>
      <pc:sldChg chg="add">
        <pc:chgData name="Elsell, Adam" userId="4b5b85db-77c1-44c9-a8d6-e10bf1cb52c2" providerId="ADAL" clId="{B4AFDB78-7675-4676-BBC2-9BEAEB71936A}" dt="2025-01-31T15:47:09.520" v="13"/>
        <pc:sldMkLst>
          <pc:docMk/>
          <pc:sldMk cId="542462367" sldId="710"/>
        </pc:sldMkLst>
      </pc:sldChg>
      <pc:sldChg chg="add">
        <pc:chgData name="Elsell, Adam" userId="4b5b85db-77c1-44c9-a8d6-e10bf1cb52c2" providerId="ADAL" clId="{B4AFDB78-7675-4676-BBC2-9BEAEB71936A}" dt="2025-01-31T15:49:40.803" v="37"/>
        <pc:sldMkLst>
          <pc:docMk/>
          <pc:sldMk cId="56911905" sldId="711"/>
        </pc:sldMkLst>
      </pc:sldChg>
      <pc:sldChg chg="add">
        <pc:chgData name="Elsell, Adam" userId="4b5b85db-77c1-44c9-a8d6-e10bf1cb52c2" providerId="ADAL" clId="{B4AFDB78-7675-4676-BBC2-9BEAEB71936A}" dt="2025-01-31T15:49:40.803" v="37"/>
        <pc:sldMkLst>
          <pc:docMk/>
          <pc:sldMk cId="2336698993" sldId="712"/>
        </pc:sldMkLst>
      </pc:sldChg>
      <pc:sldChg chg="add">
        <pc:chgData name="Elsell, Adam" userId="4b5b85db-77c1-44c9-a8d6-e10bf1cb52c2" providerId="ADAL" clId="{B4AFDB78-7675-4676-BBC2-9BEAEB71936A}" dt="2025-01-31T15:49:40.803" v="37"/>
        <pc:sldMkLst>
          <pc:docMk/>
          <pc:sldMk cId="2229540569" sldId="713"/>
        </pc:sldMkLst>
      </pc:sldChg>
      <pc:sldChg chg="add">
        <pc:chgData name="Elsell, Adam" userId="4b5b85db-77c1-44c9-a8d6-e10bf1cb52c2" providerId="ADAL" clId="{B4AFDB78-7675-4676-BBC2-9BEAEB71936A}" dt="2025-01-31T15:49:40.803" v="37"/>
        <pc:sldMkLst>
          <pc:docMk/>
          <pc:sldMk cId="4249953982" sldId="714"/>
        </pc:sldMkLst>
      </pc:sldChg>
      <pc:sldChg chg="add">
        <pc:chgData name="Elsell, Adam" userId="4b5b85db-77c1-44c9-a8d6-e10bf1cb52c2" providerId="ADAL" clId="{B4AFDB78-7675-4676-BBC2-9BEAEB71936A}" dt="2025-01-31T15:49:40.803" v="37"/>
        <pc:sldMkLst>
          <pc:docMk/>
          <pc:sldMk cId="1819371472" sldId="715"/>
        </pc:sldMkLst>
      </pc:sldChg>
      <pc:sldMasterChg chg="delSp mod">
        <pc:chgData name="Elsell, Adam" userId="4b5b85db-77c1-44c9-a8d6-e10bf1cb52c2" providerId="ADAL" clId="{B4AFDB78-7675-4676-BBC2-9BEAEB71936A}" dt="2025-01-31T15:45:37.336" v="5" actId="478"/>
        <pc:sldMasterMkLst>
          <pc:docMk/>
          <pc:sldMasterMk cId="1999103461" sldId="2147483648"/>
        </pc:sldMasterMkLst>
      </pc:sldMaster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Gibson, Thomas" userId="4b42d18a-f5dd-45ad-b5f3-020bdeec964b" providerId="ADAL" clId="{2EA2FFD9-003E-46CF-97F5-4C5960B94BC1}"/>
    <pc:docChg chg="custSel modSld">
      <pc:chgData name="Gibson, Thomas" userId="4b42d18a-f5dd-45ad-b5f3-020bdeec964b" providerId="ADAL" clId="{2EA2FFD9-003E-46CF-97F5-4C5960B94BC1}" dt="2025-01-13T19:04:45.036" v="41" actId="20577"/>
      <pc:docMkLst>
        <pc:docMk/>
      </pc:docMkLst>
      <pc:sldChg chg="modNotesTx">
        <pc:chgData name="Gibson, Thomas" userId="4b42d18a-f5dd-45ad-b5f3-020bdeec964b" providerId="ADAL" clId="{2EA2FFD9-003E-46CF-97F5-4C5960B94BC1}" dt="2025-01-11T16:05:18.378" v="18" actId="20577"/>
        <pc:sldMkLst>
          <pc:docMk/>
          <pc:sldMk cId="2813025953" sldId="674"/>
        </pc:sldMkLst>
      </pc:sldChg>
      <pc:sldChg chg="modNotesTx">
        <pc:chgData name="Gibson, Thomas" userId="4b42d18a-f5dd-45ad-b5f3-020bdeec964b" providerId="ADAL" clId="{2EA2FFD9-003E-46CF-97F5-4C5960B94BC1}" dt="2025-01-11T16:05:24.906" v="19" actId="6549"/>
        <pc:sldMkLst>
          <pc:docMk/>
          <pc:sldMk cId="4090305741" sldId="684"/>
        </pc:sldMkLst>
      </pc:sldChg>
      <pc:sldChg chg="delSp mod">
        <pc:chgData name="Gibson, Thomas" userId="4b42d18a-f5dd-45ad-b5f3-020bdeec964b" providerId="ADAL" clId="{2EA2FFD9-003E-46CF-97F5-4C5960B94BC1}" dt="2025-01-11T16:04:51.669" v="1" actId="478"/>
        <pc:sldMkLst>
          <pc:docMk/>
          <pc:sldMk cId="1639671693" sldId="685"/>
        </pc:sldMkLst>
      </pc:sldChg>
      <pc:sldChg chg="modSp mod">
        <pc:chgData name="Gibson, Thomas" userId="4b42d18a-f5dd-45ad-b5f3-020bdeec964b" providerId="ADAL" clId="{2EA2FFD9-003E-46CF-97F5-4C5960B94BC1}" dt="2025-01-11T16:05:48.562" v="20" actId="1076"/>
        <pc:sldMkLst>
          <pc:docMk/>
          <pc:sldMk cId="209402510" sldId="690"/>
        </pc:sldMkLst>
        <pc:spChg chg="mod">
          <ac:chgData name="Gibson, Thomas" userId="4b42d18a-f5dd-45ad-b5f3-020bdeec964b" providerId="ADAL" clId="{2EA2FFD9-003E-46CF-97F5-4C5960B94BC1}" dt="2025-01-11T16:05:48.562" v="20" actId="1076"/>
          <ac:spMkLst>
            <pc:docMk/>
            <pc:sldMk cId="209402510" sldId="690"/>
            <ac:spMk id="4" creationId="{554FA509-4B55-FBFA-D6D4-DEDE7FE30BFF}"/>
          </ac:spMkLst>
        </pc:spChg>
      </pc:sldChg>
      <pc:sldChg chg="modSp mod">
        <pc:chgData name="Gibson, Thomas" userId="4b42d18a-f5dd-45ad-b5f3-020bdeec964b" providerId="ADAL" clId="{2EA2FFD9-003E-46CF-97F5-4C5960B94BC1}" dt="2025-01-13T19:04:45.036" v="41" actId="20577"/>
        <pc:sldMkLst>
          <pc:docMk/>
          <pc:sldMk cId="872019544" sldId="691"/>
        </pc:sldMkLst>
        <pc:spChg chg="mod">
          <ac:chgData name="Gibson, Thomas" userId="4b42d18a-f5dd-45ad-b5f3-020bdeec964b" providerId="ADAL" clId="{2EA2FFD9-003E-46CF-97F5-4C5960B94BC1}" dt="2025-01-13T19:04:30.994" v="33" actId="14100"/>
          <ac:spMkLst>
            <pc:docMk/>
            <pc:sldMk cId="872019544" sldId="691"/>
            <ac:spMk id="4" creationId="{03BC456D-84A7-E1E9-F065-CE38D243CD67}"/>
          </ac:spMkLst>
        </pc:spChg>
        <pc:graphicFrameChg chg="modGraphic">
          <ac:chgData name="Gibson, Thomas" userId="4b42d18a-f5dd-45ad-b5f3-020bdeec964b" providerId="ADAL" clId="{2EA2FFD9-003E-46CF-97F5-4C5960B94BC1}" dt="2025-01-13T19:04:45.036" v="41"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2EA2FFD9-003E-46CF-97F5-4C5960B94BC1}" dt="2025-01-11T16:04:59.201" v="4" actId="478"/>
        <pc:sldMkLst>
          <pc:docMk/>
          <pc:sldMk cId="2338130291" sldId="693"/>
        </pc:sldMkLst>
      </pc:sldChg>
    </pc:docChg>
  </pc:docChgLst>
  <pc:docChgLst>
    <pc:chgData name="Walker, Emma" userId="78042fed-3b5b-41c2-b1a5-1fe470dc51b0" providerId="ADAL" clId="{6A0040B4-6464-41F3-8B4E-2AB512F626D0}"/>
    <pc:docChg chg="undo custSel delSld modSld">
      <pc:chgData name="Walker, Emma" userId="78042fed-3b5b-41c2-b1a5-1fe470dc51b0" providerId="ADAL" clId="{6A0040B4-6464-41F3-8B4E-2AB512F626D0}" dt="2024-12-19T15:34:28.776" v="141" actId="20577"/>
      <pc:docMkLst>
        <pc:docMk/>
      </pc:docMkLst>
      <pc:sldChg chg="modSp mod">
        <pc:chgData name="Walker, Emma" userId="78042fed-3b5b-41c2-b1a5-1fe470dc51b0" providerId="ADAL" clId="{6A0040B4-6464-41F3-8B4E-2AB512F626D0}" dt="2024-12-19T15:29:29.996" v="6" actId="404"/>
        <pc:sldMkLst>
          <pc:docMk/>
          <pc:sldMk cId="1012904221" sldId="662"/>
        </pc:sldMkLst>
        <pc:spChg chg="mod">
          <ac:chgData name="Walker, Emma" userId="78042fed-3b5b-41c2-b1a5-1fe470dc51b0" providerId="ADAL" clId="{6A0040B4-6464-41F3-8B4E-2AB512F626D0}" dt="2024-12-19T15:29:29.996" v="6" actId="404"/>
          <ac:spMkLst>
            <pc:docMk/>
            <pc:sldMk cId="1012904221" sldId="662"/>
            <ac:spMk id="10" creationId="{A4D51050-2CCD-5127-222C-9DA382EA608D}"/>
          </ac:spMkLst>
        </pc:spChg>
      </pc:sldChg>
      <pc:sldChg chg="modSp mod">
        <pc:chgData name="Walker, Emma" userId="78042fed-3b5b-41c2-b1a5-1fe470dc51b0" providerId="ADAL" clId="{6A0040B4-6464-41F3-8B4E-2AB512F626D0}" dt="2024-12-19T15:29:46.713" v="10" actId="14100"/>
        <pc:sldMkLst>
          <pc:docMk/>
          <pc:sldMk cId="3065760421" sldId="664"/>
        </pc:sldMkLst>
        <pc:spChg chg="mod">
          <ac:chgData name="Walker, Emma" userId="78042fed-3b5b-41c2-b1a5-1fe470dc51b0" providerId="ADAL" clId="{6A0040B4-6464-41F3-8B4E-2AB512F626D0}" dt="2024-12-19T15:29:46.713" v="10" actId="14100"/>
          <ac:spMkLst>
            <pc:docMk/>
            <pc:sldMk cId="3065760421" sldId="664"/>
            <ac:spMk id="7" creationId="{58F73DDF-9A24-81BA-B0E6-DD6DD882184F}"/>
          </ac:spMkLst>
        </pc:spChg>
      </pc:sldChg>
      <pc:sldChg chg="addSp modSp mod modNotesTx">
        <pc:chgData name="Walker, Emma" userId="78042fed-3b5b-41c2-b1a5-1fe470dc51b0" providerId="ADAL" clId="{6A0040B4-6464-41F3-8B4E-2AB512F626D0}" dt="2024-12-19T15:31:02.739" v="23" actId="6549"/>
        <pc:sldMkLst>
          <pc:docMk/>
          <pc:sldMk cId="1769100264" sldId="686"/>
        </pc:sldMkLst>
        <pc:spChg chg="mod">
          <ac:chgData name="Walker, Emma" userId="78042fed-3b5b-41c2-b1a5-1fe470dc51b0" providerId="ADAL" clId="{6A0040B4-6464-41F3-8B4E-2AB512F626D0}" dt="2024-12-19T15:30:55.923" v="16" actId="14100"/>
          <ac:spMkLst>
            <pc:docMk/>
            <pc:sldMk cId="1769100264" sldId="686"/>
            <ac:spMk id="26" creationId="{1C1B3713-FC04-0D76-FE05-008018219EE8}"/>
          </ac:spMkLst>
        </pc:spChg>
      </pc:sldChg>
      <pc:sldChg chg="modSp mod modNotesTx">
        <pc:chgData name="Walker, Emma" userId="78042fed-3b5b-41c2-b1a5-1fe470dc51b0" providerId="ADAL" clId="{6A0040B4-6464-41F3-8B4E-2AB512F626D0}" dt="2024-12-19T15:33:20.589" v="129" actId="113"/>
        <pc:sldMkLst>
          <pc:docMk/>
          <pc:sldMk cId="209402510" sldId="690"/>
        </pc:sldMkLst>
        <pc:spChg chg="mod">
          <ac:chgData name="Walker, Emma" userId="78042fed-3b5b-41c2-b1a5-1fe470dc51b0" providerId="ADAL" clId="{6A0040B4-6464-41F3-8B4E-2AB512F626D0}" dt="2024-12-19T15:31:20.561" v="27" actId="14100"/>
          <ac:spMkLst>
            <pc:docMk/>
            <pc:sldMk cId="209402510" sldId="690"/>
            <ac:spMk id="2" creationId="{143D4D84-FA81-CD7C-C197-D507940CD5D5}"/>
          </ac:spMkLst>
        </pc:spChg>
        <pc:spChg chg="mod">
          <ac:chgData name="Walker, Emma" userId="78042fed-3b5b-41c2-b1a5-1fe470dc51b0" providerId="ADAL" clId="{6A0040B4-6464-41F3-8B4E-2AB512F626D0}" dt="2024-12-19T15:31:34.821" v="36" actId="20577"/>
          <ac:spMkLst>
            <pc:docMk/>
            <pc:sldMk cId="209402510" sldId="690"/>
            <ac:spMk id="3" creationId="{50E0A811-C15A-1FB9-0B5F-83C3B51C010A}"/>
          </ac:spMkLst>
        </pc:spChg>
        <pc:spChg chg="mod">
          <ac:chgData name="Walker, Emma" userId="78042fed-3b5b-41c2-b1a5-1fe470dc51b0" providerId="ADAL" clId="{6A0040B4-6464-41F3-8B4E-2AB512F626D0}" dt="2024-12-19T15:32:28.149" v="74" actId="13926"/>
          <ac:spMkLst>
            <pc:docMk/>
            <pc:sldMk cId="209402510" sldId="690"/>
            <ac:spMk id="4" creationId="{554FA509-4B55-FBFA-D6D4-DEDE7FE30BFF}"/>
          </ac:spMkLst>
        </pc:spChg>
        <pc:spChg chg="mod">
          <ac:chgData name="Walker, Emma" userId="78042fed-3b5b-41c2-b1a5-1fe470dc51b0" providerId="ADAL" clId="{6A0040B4-6464-41F3-8B4E-2AB512F626D0}" dt="2024-12-19T15:32:26.174" v="73" actId="13926"/>
          <ac:spMkLst>
            <pc:docMk/>
            <pc:sldMk cId="209402510" sldId="690"/>
            <ac:spMk id="5" creationId="{103E2503-E277-0C5C-D869-D8DC387025CF}"/>
          </ac:spMkLst>
        </pc:spChg>
        <pc:spChg chg="mod">
          <ac:chgData name="Walker, Emma" userId="78042fed-3b5b-41c2-b1a5-1fe470dc51b0" providerId="ADAL" clId="{6A0040B4-6464-41F3-8B4E-2AB512F626D0}" dt="2024-12-19T15:32:20.854" v="70" actId="13926"/>
          <ac:spMkLst>
            <pc:docMk/>
            <pc:sldMk cId="209402510" sldId="690"/>
            <ac:spMk id="6" creationId="{CED0E2F5-A8F0-686C-B5EF-CDBE63007415}"/>
          </ac:spMkLst>
        </pc:spChg>
        <pc:spChg chg="mod">
          <ac:chgData name="Walker, Emma" userId="78042fed-3b5b-41c2-b1a5-1fe470dc51b0" providerId="ADAL" clId="{6A0040B4-6464-41F3-8B4E-2AB512F626D0}" dt="2024-12-19T15:32:18.446" v="69" actId="13926"/>
          <ac:spMkLst>
            <pc:docMk/>
            <pc:sldMk cId="209402510" sldId="690"/>
            <ac:spMk id="7" creationId="{753653A3-662F-4EFE-662A-5F755FDEE84F}"/>
          </ac:spMkLst>
        </pc:spChg>
      </pc:sldChg>
      <pc:sldChg chg="modSp mod">
        <pc:chgData name="Walker, Emma" userId="78042fed-3b5b-41c2-b1a5-1fe470dc51b0" providerId="ADAL" clId="{6A0040B4-6464-41F3-8B4E-2AB512F626D0}" dt="2024-12-19T15:34:21.635" v="139" actId="207"/>
        <pc:sldMkLst>
          <pc:docMk/>
          <pc:sldMk cId="872019544" sldId="691"/>
        </pc:sldMkLst>
        <pc:spChg chg="mod">
          <ac:chgData name="Walker, Emma" userId="78042fed-3b5b-41c2-b1a5-1fe470dc51b0" providerId="ADAL" clId="{6A0040B4-6464-41F3-8B4E-2AB512F626D0}" dt="2024-12-19T15:33:36.948" v="132" actId="13926"/>
          <ac:spMkLst>
            <pc:docMk/>
            <pc:sldMk cId="872019544" sldId="691"/>
            <ac:spMk id="7" creationId="{E9DA7773-D6B7-FE77-F5C8-251BBA33BF57}"/>
          </ac:spMkLst>
        </pc:spChg>
        <pc:graphicFrameChg chg="mod modGraphic">
          <ac:chgData name="Walker, Emma" userId="78042fed-3b5b-41c2-b1a5-1fe470dc51b0" providerId="ADAL" clId="{6A0040B4-6464-41F3-8B4E-2AB512F626D0}" dt="2024-12-19T15:33:58.759" v="134"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6A0040B4-6464-41F3-8B4E-2AB512F626D0}" dt="2024-12-19T15:34:08.759" v="137"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6A0040B4-6464-41F3-8B4E-2AB512F626D0}" dt="2024-12-19T15:34:21.635" v="139" actId="207"/>
          <ac:graphicFrameMkLst>
            <pc:docMk/>
            <pc:sldMk cId="872019544" sldId="691"/>
            <ac:graphicFrameMk id="8" creationId="{E75B49BC-BCDB-3CD6-BD2D-B538722AD536}"/>
          </ac:graphicFrameMkLst>
        </pc:graphicFrameChg>
      </pc:sldChg>
      <pc:sldChg chg="del">
        <pc:chgData name="Walker, Emma" userId="78042fed-3b5b-41c2-b1a5-1fe470dc51b0" providerId="ADAL" clId="{6A0040B4-6464-41F3-8B4E-2AB512F626D0}" dt="2024-12-19T15:34:25.853" v="140" actId="47"/>
        <pc:sldMkLst>
          <pc:docMk/>
          <pc:sldMk cId="3726198657" sldId="701"/>
        </pc:sldMkLst>
      </pc:sldChg>
      <pc:sldChg chg="modNotesTx">
        <pc:chgData name="Walker, Emma" userId="78042fed-3b5b-41c2-b1a5-1fe470dc51b0" providerId="ADAL" clId="{6A0040B4-6464-41F3-8B4E-2AB512F626D0}" dt="2024-12-19T15:34:28.776" v="141" actId="20577"/>
        <pc:sldMkLst>
          <pc:docMk/>
          <pc:sldMk cId="3401910889" sldId="704"/>
        </pc:sldMkLst>
      </pc:sldChg>
    </pc:docChg>
  </pc:docChgLst>
  <pc:docChgLst>
    <pc:chgData name="Gibson, Thomas" userId="4b42d18a-f5dd-45ad-b5f3-020bdeec964b" providerId="ADAL" clId="{CB0D059A-19E6-42B4-9192-5A0A9AA4EC76}"/>
    <pc:docChg chg="modSld">
      <pc:chgData name="Gibson, Thomas" userId="4b42d18a-f5dd-45ad-b5f3-020bdeec964b" providerId="ADAL" clId="{CB0D059A-19E6-42B4-9192-5A0A9AA4EC76}" dt="2025-02-21T15:48:20.793" v="14" actId="6549"/>
      <pc:docMkLst>
        <pc:docMk/>
      </pc:docMkLst>
      <pc:sldChg chg="modNotesTx">
        <pc:chgData name="Gibson, Thomas" userId="4b42d18a-f5dd-45ad-b5f3-020bdeec964b" providerId="ADAL" clId="{CB0D059A-19E6-42B4-9192-5A0A9AA4EC76}" dt="2025-02-21T15:48:11.681" v="13" actId="20577"/>
        <pc:sldMkLst>
          <pc:docMk/>
          <pc:sldMk cId="1845395941" sldId="708"/>
        </pc:sldMkLst>
      </pc:sldChg>
      <pc:sldChg chg="modNotesTx">
        <pc:chgData name="Gibson, Thomas" userId="4b42d18a-f5dd-45ad-b5f3-020bdeec964b" providerId="ADAL" clId="{CB0D059A-19E6-42B4-9192-5A0A9AA4EC76}" dt="2025-02-21T15:48:20.793" v="14" actId="6549"/>
        <pc:sldMkLst>
          <pc:docMk/>
          <pc:sldMk cId="542462367" sldId="710"/>
        </pc:sldMkLst>
      </pc:sldChg>
    </pc:docChg>
  </pc:docChgLst>
  <pc:docChgLst>
    <pc:chgData name="Walker, Emma" userId="78042fed-3b5b-41c2-b1a5-1fe470dc51b0" providerId="ADAL" clId="{FFCC6263-416D-4215-B04B-57CABCD88773}"/>
    <pc:docChg chg="modSld">
      <pc:chgData name="Walker, Emma" userId="78042fed-3b5b-41c2-b1a5-1fe470dc51b0" providerId="ADAL" clId="{FFCC6263-416D-4215-B04B-57CABCD88773}" dt="2025-01-21T14:37:20.513" v="8" actId="20577"/>
      <pc:docMkLst>
        <pc:docMk/>
      </pc:docMkLst>
      <pc:sldChg chg="modSp mod">
        <pc:chgData name="Walker, Emma" userId="78042fed-3b5b-41c2-b1a5-1fe470dc51b0" providerId="ADAL" clId="{FFCC6263-416D-4215-B04B-57CABCD88773}" dt="2025-01-21T14:37:20.513" v="8" actId="20577"/>
        <pc:sldMkLst>
          <pc:docMk/>
          <pc:sldMk cId="2743037187" sldId="6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Overall, </a:t>
            </a:r>
            <a:r>
              <a:rPr lang="en-US" sz="1200" b="0" i="0" u="none" dirty="0">
                <a:solidFill>
                  <a:schemeClr val="bg1"/>
                </a:solidFill>
              </a:rPr>
              <a:t>Las Animas-Bent County Airport </a:t>
            </a:r>
            <a:r>
              <a:rPr lang="en-US" b="0" i="0" u="none" dirty="0"/>
              <a:t>created 4 jobs earning $21K in payroll, contributed $28K in value added, and generated $40K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Las Animas-Bent County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7691512"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Las Animas-Bent County Airport (7V9)</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1" name="Picture 10" descr="A black and white logo&#10;&#10;Description automatically generated">
            <a:extLst>
              <a:ext uri="{FF2B5EF4-FFF2-40B4-BE49-F238E27FC236}">
                <a16:creationId xmlns:a16="http://schemas.microsoft.com/office/drawing/2014/main" id="{D56A67B3-79F7-1F11-DBD1-C6E7E4BCF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24652E62-D8F6-EA96-ECDB-37DC54ECF832}"/>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54E7BD58-88FF-2226-6562-B67048683AD9}"/>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A003570A-1276-2365-A6E0-2A7CD413B39B}"/>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6">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88267446-DCB6-3E0A-7630-437630748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75" y="62958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5BCB013C-9F64-ED5F-C58E-D64B39521CF1}"/>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163117" cy="1975926"/>
          </a:xfrm>
        </p:spPr>
        <p:txBody>
          <a:bodyPr/>
          <a:lstStyle/>
          <a:p>
            <a:r>
              <a:rPr lang="en-US" sz="3600" dirty="0">
                <a:solidFill>
                  <a:schemeClr val="bg1"/>
                </a:solidFill>
              </a:rPr>
              <a:t>Las Animas-Bent County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7V9.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99382" y="1950496"/>
            <a:ext cx="2656722" cy="861774"/>
          </a:xfrm>
          <a:prstGeom prst="rect">
            <a:avLst/>
          </a:prstGeom>
          <a:noFill/>
        </p:spPr>
        <p:txBody>
          <a:bodyPr wrap="square">
            <a:spAutoFit/>
          </a:bodyPr>
          <a:lstStyle/>
          <a:p>
            <a:pPr algn="ctr"/>
            <a:r>
              <a:rPr lang="en-US" sz="3200" b="1" dirty="0">
                <a:solidFill>
                  <a:schemeClr val="tx2"/>
                </a:solidFill>
              </a:rPr>
              <a:t>4</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$21K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$28K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$40K</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E2593294-B36A-FFAF-44A6-E7D0B4FCE3AA}"/>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3FBED957-A141-2C59-6523-478F8460567D}"/>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82867C4-D7DC-CB59-8CE7-A7FFEEFA8989}"/>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2D862C83-75E8-BE87-3440-2ED167EE16B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CA4E8C59-FFC7-5809-1A00-78406914BFF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Las Animas-Bent County Airport (7V9)</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3829690111"/>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3464106168"/>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697724186"/>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4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&lt;1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4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$40,000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A12C0285-4CE4-6D5D-72CF-54A433495C58}"/>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BCB1949-B854-DF4F-0874-B3C967E20900}"/>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ADB459DB-D95A-704D-1B96-476646CBB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C1C5800A-D375-F2AA-3371-7C2C17D68CF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381DF1D-66DC-4555-35F5-25B64A3A9193}"/>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DD39BBE7-3B80-3B6D-E868-A6C7AC6E5AF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5691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33669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229540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424995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81937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863439"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Las Animas-Bent County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C64C461B-A4D7-F41B-1826-EB3315DA6FA3}"/>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718EFA00-FF8B-4759-4C71-319BE546256D}"/>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1381646-1F70-2989-7FD2-2E95B859D59B}"/>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BFDA1581-57C8-0553-39AD-B03F9DBF0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A0F85007-B6C7-380F-92EF-D6EB3D3F0C11}"/>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8D486180-6DDD-57B4-C995-37DEC6930B5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F8EA375B-B44B-7763-2D18-082BB21BB5AB}"/>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414987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4054460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225531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84539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186442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542462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33" name="Group 32">
            <a:extLst>
              <a:ext uri="{FF2B5EF4-FFF2-40B4-BE49-F238E27FC236}">
                <a16:creationId xmlns:a16="http://schemas.microsoft.com/office/drawing/2014/main" id="{D87B81D8-1E6A-C268-1ABE-D15EFC79AD51}"/>
              </a:ext>
            </a:extLst>
          </p:cNvPr>
          <p:cNvGrpSpPr/>
          <p:nvPr/>
        </p:nvGrpSpPr>
        <p:grpSpPr>
          <a:xfrm>
            <a:off x="8591550" y="6140450"/>
            <a:ext cx="3263267" cy="1107871"/>
            <a:chOff x="8591550" y="6140450"/>
            <a:chExt cx="3263267" cy="1107871"/>
          </a:xfrm>
        </p:grpSpPr>
        <p:sp>
          <p:nvSpPr>
            <p:cNvPr id="34" name="Rectangle: Diagonal Corners Rounded 33">
              <a:extLst>
                <a:ext uri="{FF2B5EF4-FFF2-40B4-BE49-F238E27FC236}">
                  <a16:creationId xmlns:a16="http://schemas.microsoft.com/office/drawing/2014/main" id="{2A5772BB-0D8D-3BAF-51B1-63A84E2CA196}"/>
                </a:ext>
              </a:extLst>
            </p:cNvPr>
            <p:cNvSpPr/>
            <p:nvPr/>
          </p:nvSpPr>
          <p:spPr>
            <a:xfrm>
              <a:off x="11350903" y="6221846"/>
              <a:ext cx="503914" cy="1026475"/>
            </a:xfrm>
            <a:prstGeom prst="round2DiagRect">
              <a:avLst/>
            </a:prstGeom>
            <a:solidFill>
              <a:srgbClr val="245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Diagonal Corners Rounded 34">
              <a:extLst>
                <a:ext uri="{FF2B5EF4-FFF2-40B4-BE49-F238E27FC236}">
                  <a16:creationId xmlns:a16="http://schemas.microsoft.com/office/drawing/2014/main" id="{484402C0-F8B6-4902-785C-7081D2487B7E}"/>
                </a:ext>
              </a:extLst>
            </p:cNvPr>
            <p:cNvSpPr/>
            <p:nvPr/>
          </p:nvSpPr>
          <p:spPr>
            <a:xfrm>
              <a:off x="11288037" y="6140450"/>
              <a:ext cx="503914" cy="1026475"/>
            </a:xfrm>
            <a:prstGeom prst="round2Diag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1">
              <a:extLst>
                <a:ext uri="{FF2B5EF4-FFF2-40B4-BE49-F238E27FC236}">
                  <a16:creationId xmlns:a16="http://schemas.microsoft.com/office/drawing/2014/main" id="{B0ED9A20-27EE-18BB-46E0-B9C8C45D4045}"/>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pic>
          <p:nvPicPr>
            <p:cNvPr id="37" name="Picture 36" descr="A black background with white text&#10;&#10;Description automatically generated">
              <a:extLst>
                <a:ext uri="{FF2B5EF4-FFF2-40B4-BE49-F238E27FC236}">
                  <a16:creationId xmlns:a16="http://schemas.microsoft.com/office/drawing/2014/main" id="{3D468347-E9C5-8FD9-EFF5-B827D426F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grpSp>
      <p:sp>
        <p:nvSpPr>
          <p:cNvPr id="10" name="Freeform: Shape 9">
            <a:extLst>
              <a:ext uri="{FF2B5EF4-FFF2-40B4-BE49-F238E27FC236}">
                <a16:creationId xmlns:a16="http://schemas.microsoft.com/office/drawing/2014/main" id="{5523F06D-5D6F-E754-4E6A-45E42464BE7E}"/>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126D1481-4AAA-9C4B-566B-AE0EB35C95CB}"/>
              </a:ext>
            </a:extLst>
          </p:cNvPr>
          <p:cNvPicPr>
            <a:picLocks/>
          </p:cNvPicPr>
          <p:nvPr/>
        </p:nvPicPr>
        <p:blipFill>
          <a:blip r:embed="rId4">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13" name="Freeform: Shape 12">
            <a:extLst>
              <a:ext uri="{FF2B5EF4-FFF2-40B4-BE49-F238E27FC236}">
                <a16:creationId xmlns:a16="http://schemas.microsoft.com/office/drawing/2014/main" id="{6F7D1203-129B-4784-2729-7A8302AC476E}"/>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B6D5C975-B172-F54B-390B-D934CF0C9B18}"/>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18" name="Group 17">
            <a:extLst>
              <a:ext uri="{FF2B5EF4-FFF2-40B4-BE49-F238E27FC236}">
                <a16:creationId xmlns:a16="http://schemas.microsoft.com/office/drawing/2014/main" id="{86851C91-59AB-D87B-3553-51FEA2A885A9}"/>
              </a:ext>
            </a:extLst>
          </p:cNvPr>
          <p:cNvGrpSpPr/>
          <p:nvPr/>
        </p:nvGrpSpPr>
        <p:grpSpPr>
          <a:xfrm>
            <a:off x="8591550" y="6140449"/>
            <a:ext cx="3263267" cy="755126"/>
            <a:chOff x="8591550" y="6140449"/>
            <a:chExt cx="3263267" cy="755126"/>
          </a:xfrm>
        </p:grpSpPr>
        <p:pic>
          <p:nvPicPr>
            <p:cNvPr id="19" name="Picture 18" descr="A black background with white text&#10;&#10;Description automatically generated">
              <a:extLst>
                <a:ext uri="{FF2B5EF4-FFF2-40B4-BE49-F238E27FC236}">
                  <a16:creationId xmlns:a16="http://schemas.microsoft.com/office/drawing/2014/main" id="{0104CEEF-C93D-6A7F-0D3F-3E656E5F7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0" name="Freeform: Shape 19">
              <a:extLst>
                <a:ext uri="{FF2B5EF4-FFF2-40B4-BE49-F238E27FC236}">
                  <a16:creationId xmlns:a16="http://schemas.microsoft.com/office/drawing/2014/main" id="{2B2B6ACE-0F4E-BEAB-F5C7-9692D2B86D66}"/>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1F624B2-9762-B25A-C104-6A2FD297737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89126069-19CC-CF7C-64F7-36FB607B522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516879" y="3212145"/>
            <a:ext cx="10688231"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p>
          <a:p>
            <a:r>
              <a:rPr lang="en-US" dirty="0">
                <a:solidFill>
                  <a:schemeClr val="bg1"/>
                </a:solidFill>
              </a:rPr>
              <a:t>Las Animas-Bent County Airport (7V9)</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1812</Words>
  <Application>Microsoft Office PowerPoint</Application>
  <PresentationFormat>Widescreen</PresentationFormat>
  <Paragraphs>226</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Las Animas-Bent County Airport Total Impacts</vt:lpstr>
      <vt:lpstr>Las Animas-Bent County Airport (7V9)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