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6" r:id="rId9"/>
    <p:sldId id="707" r:id="rId10"/>
    <p:sldId id="708" r:id="rId11"/>
    <p:sldId id="709" r:id="rId12"/>
    <p:sldId id="710" r:id="rId13"/>
    <p:sldId id="711" r:id="rId14"/>
    <p:sldId id="686"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27" autoAdjust="0"/>
  </p:normalViewPr>
  <p:slideViewPr>
    <p:cSldViewPr snapToGrid="0">
      <p:cViewPr varScale="1">
        <p:scale>
          <a:sx n="88" d="100"/>
          <a:sy n="88" d="100"/>
        </p:scale>
        <p:origin x="14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Gibson, Thomas" userId="4b42d18a-f5dd-45ad-b5f3-020bdeec964b" providerId="ADAL" clId="{A6F78169-C3BC-477A-9FDF-D35539F396A6}"/>
    <pc:docChg chg="custSel modSld">
      <pc:chgData name="Gibson, Thomas" userId="4b42d18a-f5dd-45ad-b5f3-020bdeec964b" providerId="ADAL" clId="{A6F78169-C3BC-477A-9FDF-D35539F396A6}" dt="2025-01-13T19:01:47.301" v="41" actId="20577"/>
      <pc:docMkLst>
        <pc:docMk/>
      </pc:docMkLst>
      <pc:sldChg chg="modNotesTx">
        <pc:chgData name="Gibson, Thomas" userId="4b42d18a-f5dd-45ad-b5f3-020bdeec964b" providerId="ADAL" clId="{A6F78169-C3BC-477A-9FDF-D35539F396A6}" dt="2025-01-11T16:02:17.884" v="18" actId="20577"/>
        <pc:sldMkLst>
          <pc:docMk/>
          <pc:sldMk cId="2813025953" sldId="674"/>
        </pc:sldMkLst>
      </pc:sldChg>
      <pc:sldChg chg="modNotesTx">
        <pc:chgData name="Gibson, Thomas" userId="4b42d18a-f5dd-45ad-b5f3-020bdeec964b" providerId="ADAL" clId="{A6F78169-C3BC-477A-9FDF-D35539F396A6}" dt="2025-01-11T16:02:28.744" v="19" actId="6549"/>
        <pc:sldMkLst>
          <pc:docMk/>
          <pc:sldMk cId="4090305741" sldId="684"/>
        </pc:sldMkLst>
      </pc:sldChg>
      <pc:sldChg chg="delSp mod">
        <pc:chgData name="Gibson, Thomas" userId="4b42d18a-f5dd-45ad-b5f3-020bdeec964b" providerId="ADAL" clId="{A6F78169-C3BC-477A-9FDF-D35539F396A6}" dt="2025-01-11T16:01:44.504" v="1" actId="478"/>
        <pc:sldMkLst>
          <pc:docMk/>
          <pc:sldMk cId="1639671693" sldId="685"/>
        </pc:sldMkLst>
      </pc:sldChg>
      <pc:sldChg chg="modSp mod">
        <pc:chgData name="Gibson, Thomas" userId="4b42d18a-f5dd-45ad-b5f3-020bdeec964b" providerId="ADAL" clId="{A6F78169-C3BC-477A-9FDF-D35539F396A6}" dt="2025-01-11T16:02:39.806" v="20" actId="1076"/>
        <pc:sldMkLst>
          <pc:docMk/>
          <pc:sldMk cId="209402510" sldId="690"/>
        </pc:sldMkLst>
        <pc:spChg chg="mod">
          <ac:chgData name="Gibson, Thomas" userId="4b42d18a-f5dd-45ad-b5f3-020bdeec964b" providerId="ADAL" clId="{A6F78169-C3BC-477A-9FDF-D35539F396A6}" dt="2025-01-11T16:02:39.806" v="20" actId="1076"/>
          <ac:spMkLst>
            <pc:docMk/>
            <pc:sldMk cId="209402510" sldId="690"/>
            <ac:spMk id="4" creationId="{554FA509-4B55-FBFA-D6D4-DEDE7FE30BFF}"/>
          </ac:spMkLst>
        </pc:spChg>
      </pc:sldChg>
      <pc:sldChg chg="modSp mod">
        <pc:chgData name="Gibson, Thomas" userId="4b42d18a-f5dd-45ad-b5f3-020bdeec964b" providerId="ADAL" clId="{A6F78169-C3BC-477A-9FDF-D35539F396A6}" dt="2025-01-13T19:01:47.301" v="41" actId="20577"/>
        <pc:sldMkLst>
          <pc:docMk/>
          <pc:sldMk cId="872019544" sldId="691"/>
        </pc:sldMkLst>
        <pc:graphicFrameChg chg="modGraphic">
          <ac:chgData name="Gibson, Thomas" userId="4b42d18a-f5dd-45ad-b5f3-020bdeec964b" providerId="ADAL" clId="{A6F78169-C3BC-477A-9FDF-D35539F396A6}" dt="2025-01-13T19:01:47.301" v="41"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A6F78169-C3BC-477A-9FDF-D35539F396A6}" dt="2025-01-11T16:01:53.920" v="4" actId="478"/>
        <pc:sldMkLst>
          <pc:docMk/>
          <pc:sldMk cId="2338130291" sldId="693"/>
        </pc:sldMkLst>
      </pc:sldChg>
    </pc:docChg>
  </pc:docChgLst>
  <pc:docChgLst>
    <pc:chgData name="Walker, Emma" userId="78042fed-3b5b-41c2-b1a5-1fe470dc51b0" providerId="ADAL" clId="{B46115D0-3E66-46B7-BA17-F3D434B3242D}"/>
    <pc:docChg chg="modSld">
      <pc:chgData name="Walker, Emma" userId="78042fed-3b5b-41c2-b1a5-1fe470dc51b0" providerId="ADAL" clId="{B46115D0-3E66-46B7-BA17-F3D434B3242D}" dt="2025-01-21T14:37:03.534" v="7" actId="20577"/>
      <pc:docMkLst>
        <pc:docMk/>
      </pc:docMkLst>
      <pc:sldChg chg="modSp mod">
        <pc:chgData name="Walker, Emma" userId="78042fed-3b5b-41c2-b1a5-1fe470dc51b0" providerId="ADAL" clId="{B46115D0-3E66-46B7-BA17-F3D434B3242D}" dt="2025-01-21T14:37:03.534" v="7" actId="20577"/>
        <pc:sldMkLst>
          <pc:docMk/>
          <pc:sldMk cId="2743037187" sldId="682"/>
        </pc:sldMkLst>
      </pc:sldChg>
    </pc:docChg>
  </pc:docChgLst>
  <pc:docChgLst>
    <pc:chgData name="Elsell, Adam" userId="4b5b85db-77c1-44c9-a8d6-e10bf1cb52c2" providerId="ADAL" clId="{8C020F88-F83C-475C-9D74-F847A1AC22C9}"/>
    <pc:docChg chg="undo custSel addSld delSld modSld">
      <pc:chgData name="Elsell, Adam" userId="4b5b85db-77c1-44c9-a8d6-e10bf1cb52c2" providerId="ADAL" clId="{8C020F88-F83C-475C-9D74-F847A1AC22C9}" dt="2025-02-18T18:15:22.392" v="155" actId="20577"/>
      <pc:docMkLst>
        <pc:docMk/>
      </pc:docMkLst>
      <pc:sldChg chg="modSp add mod modNotesTx">
        <pc:chgData name="Elsell, Adam" userId="4b5b85db-77c1-44c9-a8d6-e10bf1cb52c2" providerId="ADAL" clId="{8C020F88-F83C-475C-9D74-F847A1AC22C9}" dt="2025-02-18T18:15:22.392" v="155" actId="20577"/>
        <pc:sldMkLst>
          <pc:docMk/>
          <pc:sldMk cId="1769100264" sldId="686"/>
        </pc:sldMkLst>
        <pc:spChg chg="mod">
          <ac:chgData name="Elsell, Adam" userId="4b5b85db-77c1-44c9-a8d6-e10bf1cb52c2" providerId="ADAL" clId="{8C020F88-F83C-475C-9D74-F847A1AC22C9}" dt="2025-02-18T18:14:11.623" v="57" actId="1076"/>
          <ac:spMkLst>
            <pc:docMk/>
            <pc:sldMk cId="1769100264" sldId="686"/>
            <ac:spMk id="6" creationId="{A358F38F-3984-82BE-7982-C61FBE74B6FD}"/>
          </ac:spMkLst>
        </pc:spChg>
        <pc:spChg chg="mod">
          <ac:chgData name="Elsell, Adam" userId="4b5b85db-77c1-44c9-a8d6-e10bf1cb52c2" providerId="ADAL" clId="{8C020F88-F83C-475C-9D74-F847A1AC22C9}" dt="2025-02-18T18:14:51.395" v="107" actId="13926"/>
          <ac:spMkLst>
            <pc:docMk/>
            <pc:sldMk cId="1769100264" sldId="686"/>
            <ac:spMk id="26" creationId="{1C1B3713-FC04-0D76-FE05-008018219EE8}"/>
          </ac:spMkLst>
        </pc:spChg>
      </pc:sldChg>
      <pc:sldChg chg="del">
        <pc:chgData name="Elsell, Adam" userId="4b5b85db-77c1-44c9-a8d6-e10bf1cb52c2" providerId="ADAL" clId="{8C020F88-F83C-475C-9D74-F847A1AC22C9}" dt="2025-02-18T18:12:11.280" v="0" actId="47"/>
        <pc:sldMkLst>
          <pc:docMk/>
          <pc:sldMk cId="3498037823" sldId="705"/>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Gibson, Thomas" userId="4b42d18a-f5dd-45ad-b5f3-020bdeec964b" providerId="ADAL" clId="{A5A72D89-B272-4DEB-A464-0B82CA2049C7}"/>
    <pc:docChg chg="modSld">
      <pc:chgData name="Gibson, Thomas" userId="4b42d18a-f5dd-45ad-b5f3-020bdeec964b" providerId="ADAL" clId="{A5A72D89-B272-4DEB-A464-0B82CA2049C7}" dt="2025-02-21T15:53:38.615" v="15" actId="14100"/>
      <pc:docMkLst>
        <pc:docMk/>
      </pc:docMkLst>
      <pc:sldChg chg="modSp mod">
        <pc:chgData name="Gibson, Thomas" userId="4b42d18a-f5dd-45ad-b5f3-020bdeec964b" providerId="ADAL" clId="{A5A72D89-B272-4DEB-A464-0B82CA2049C7}" dt="2025-02-21T15:53:38.615" v="15" actId="14100"/>
        <pc:sldMkLst>
          <pc:docMk/>
          <pc:sldMk cId="872019544" sldId="691"/>
        </pc:sldMkLst>
        <pc:spChg chg="mod">
          <ac:chgData name="Gibson, Thomas" userId="4b42d18a-f5dd-45ad-b5f3-020bdeec964b" providerId="ADAL" clId="{A5A72D89-B272-4DEB-A464-0B82CA2049C7}" dt="2025-02-21T15:53:38.615" v="15" actId="14100"/>
          <ac:spMkLst>
            <pc:docMk/>
            <pc:sldMk cId="872019544" sldId="691"/>
            <ac:spMk id="4" creationId="{03BC456D-84A7-E1E9-F065-CE38D243CD67}"/>
          </ac:spMkLst>
        </pc:spChg>
      </pc:sldChg>
      <pc:sldChg chg="modNotesTx">
        <pc:chgData name="Gibson, Thomas" userId="4b42d18a-f5dd-45ad-b5f3-020bdeec964b" providerId="ADAL" clId="{A5A72D89-B272-4DEB-A464-0B82CA2049C7}" dt="2025-02-21T15:46:51.623" v="13" actId="20577"/>
        <pc:sldMkLst>
          <pc:docMk/>
          <pc:sldMk cId="4122309652" sldId="709"/>
        </pc:sldMkLst>
      </pc:sldChg>
      <pc:sldChg chg="modNotesTx">
        <pc:chgData name="Gibson, Thomas" userId="4b42d18a-f5dd-45ad-b5f3-020bdeec964b" providerId="ADAL" clId="{A5A72D89-B272-4DEB-A464-0B82CA2049C7}" dt="2025-02-21T15:47:00.406" v="14" actId="6549"/>
        <pc:sldMkLst>
          <pc:docMk/>
          <pc:sldMk cId="1322721984" sldId="711"/>
        </pc:sldMkLst>
      </pc:sldChg>
    </pc:docChg>
  </pc:docChgLst>
  <pc:docChgLst>
    <pc:chgData name="Sargent, Liam" userId="1f9260e3-603e-4d07-8e60-c6df4c2f742f" providerId="ADAL" clId="{F040AA2F-8BAA-4FC1-A982-50259AC53E5C}"/>
    <pc:docChg chg="custSel modSld">
      <pc:chgData name="Sargent, Liam" userId="1f9260e3-603e-4d07-8e60-c6df4c2f742f" providerId="ADAL" clId="{F040AA2F-8BAA-4FC1-A982-50259AC53E5C}" dt="2025-01-28T13:56:06.154" v="22" actId="167"/>
      <pc:docMkLst>
        <pc:docMk/>
      </pc:docMkLst>
      <pc:sldChg chg="modSp mod">
        <pc:chgData name="Sargent, Liam" userId="1f9260e3-603e-4d07-8e60-c6df4c2f742f" providerId="ADAL" clId="{F040AA2F-8BAA-4FC1-A982-50259AC53E5C}" dt="2025-01-28T13:56:06.154" v="22" actId="167"/>
        <pc:sldMkLst>
          <pc:docMk/>
          <pc:sldMk cId="1012904221" sldId="662"/>
        </pc:sldMkLst>
        <pc:spChg chg="ord">
          <ac:chgData name="Sargent, Liam" userId="1f9260e3-603e-4d07-8e60-c6df4c2f742f" providerId="ADAL" clId="{F040AA2F-8BAA-4FC1-A982-50259AC53E5C}" dt="2025-01-28T13:55:41.172" v="20" actId="167"/>
          <ac:spMkLst>
            <pc:docMk/>
            <pc:sldMk cId="1012904221" sldId="662"/>
            <ac:spMk id="5" creationId="{9488A1AD-40E8-CDC4-BA9D-7A79487A372F}"/>
          </ac:spMkLst>
        </pc:spChg>
        <pc:spChg chg="mod">
          <ac:chgData name="Sargent, Liam" userId="1f9260e3-603e-4d07-8e60-c6df4c2f742f" providerId="ADAL" clId="{F040AA2F-8BAA-4FC1-A982-50259AC53E5C}" dt="2025-01-02T17:36:34.461" v="2" actId="14100"/>
          <ac:spMkLst>
            <pc:docMk/>
            <pc:sldMk cId="1012904221" sldId="662"/>
            <ac:spMk id="10" creationId="{A4D51050-2CCD-5127-222C-9DA382EA608D}"/>
          </ac:spMkLst>
        </pc:spChg>
        <pc:picChg chg="mod ord">
          <ac:chgData name="Sargent, Liam" userId="1f9260e3-603e-4d07-8e60-c6df4c2f742f" providerId="ADAL" clId="{F040AA2F-8BAA-4FC1-A982-50259AC53E5C}" dt="2025-01-28T13:56:06.154" v="22" actId="167"/>
          <ac:picMkLst>
            <pc:docMk/>
            <pc:sldMk cId="1012904221" sldId="662"/>
            <ac:picMk id="4" creationId="{43FD6526-9F43-1B9A-0DA8-2DE0B2DA96BB}"/>
          </ac:picMkLst>
        </pc:picChg>
      </pc:sldChg>
      <pc:sldChg chg="modSp mod">
        <pc:chgData name="Sargent, Liam" userId="1f9260e3-603e-4d07-8e60-c6df4c2f742f" providerId="ADAL" clId="{F040AA2F-8BAA-4FC1-A982-50259AC53E5C}" dt="2025-01-02T17:36:47.835" v="3" actId="403"/>
        <pc:sldMkLst>
          <pc:docMk/>
          <pc:sldMk cId="1769100264" sldId="686"/>
        </pc:sldMkLst>
      </pc:sldChg>
      <pc:sldChg chg="modSp mod">
        <pc:chgData name="Sargent, Liam" userId="1f9260e3-603e-4d07-8e60-c6df4c2f742f" providerId="ADAL" clId="{F040AA2F-8BAA-4FC1-A982-50259AC53E5C}" dt="2025-01-13T22:14:43.621" v="19" actId="20577"/>
        <pc:sldMkLst>
          <pc:docMk/>
          <pc:sldMk cId="872019544" sldId="691"/>
        </pc:sldMkLst>
        <pc:graphicFrameChg chg="modGraphic">
          <ac:chgData name="Sargent, Liam" userId="1f9260e3-603e-4d07-8e60-c6df4c2f742f" providerId="ADAL" clId="{F040AA2F-8BAA-4FC1-A982-50259AC53E5C}" dt="2025-01-13T22:14:43.621" v="19" actId="20577"/>
          <ac:graphicFrameMkLst>
            <pc:docMk/>
            <pc:sldMk cId="872019544" sldId="691"/>
            <ac:graphicFrameMk id="2" creationId="{8D61A796-BF7A-10BC-36BA-E30ACD32A9D9}"/>
          </ac:graphicFrameMkLst>
        </pc:graphicFrameChg>
        <pc:graphicFrameChg chg="modGraphic">
          <ac:chgData name="Sargent, Liam" userId="1f9260e3-603e-4d07-8e60-c6df4c2f742f" providerId="ADAL" clId="{F040AA2F-8BAA-4FC1-A982-50259AC53E5C}" dt="2025-01-02T21:11:56.299" v="10" actId="2057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F040AA2F-8BAA-4FC1-A982-50259AC53E5C}" dt="2025-01-07T12:17:59.812" v="15" actId="207"/>
          <ac:graphicFrameMkLst>
            <pc:docMk/>
            <pc:sldMk cId="872019544" sldId="691"/>
            <ac:graphicFrameMk id="8" creationId="{E75B49BC-BCDB-3CD6-BD2D-B538722AD536}"/>
          </ac:graphicFrameMkLst>
        </pc:graphicFrameChg>
      </pc:sldChg>
    </pc:docChg>
  </pc:docChgLst>
  <pc:docChgLst>
    <pc:chgData name="Elsell, Adam" userId="4b5b85db-77c1-44c9-a8d6-e10bf1cb52c2" providerId="ADAL" clId="{0EFACDA6-BE13-4F0F-9D68-5819836B2359}"/>
    <pc:docChg chg="undo custSel addSld delSld modSld modMainMaster">
      <pc:chgData name="Elsell, Adam" userId="4b5b85db-77c1-44c9-a8d6-e10bf1cb52c2" providerId="ADAL" clId="{0EFACDA6-BE13-4F0F-9D68-5819836B2359}" dt="2025-01-30T20:52:24.071" v="38" actId="47"/>
      <pc:docMkLst>
        <pc:docMk/>
      </pc:docMkLst>
      <pc:sldChg chg="addSp delSp modSp mod">
        <pc:chgData name="Elsell, Adam" userId="4b5b85db-77c1-44c9-a8d6-e10bf1cb52c2" providerId="ADAL" clId="{0EFACDA6-BE13-4F0F-9D68-5819836B2359}" dt="2025-01-30T20:46:09.630" v="4"/>
        <pc:sldMkLst>
          <pc:docMk/>
          <pc:sldMk cId="1012904221" sldId="662"/>
        </pc:sldMkLst>
        <pc:spChg chg="add mod">
          <ac:chgData name="Elsell, Adam" userId="4b5b85db-77c1-44c9-a8d6-e10bf1cb52c2" providerId="ADAL" clId="{0EFACDA6-BE13-4F0F-9D68-5819836B2359}" dt="2025-01-30T20:46:01.482" v="3"/>
          <ac:spMkLst>
            <pc:docMk/>
            <pc:sldMk cId="1012904221" sldId="662"/>
            <ac:spMk id="3" creationId="{10FE20E7-EE4E-A634-F0D0-059FFE3CBD2E}"/>
          </ac:spMkLst>
        </pc:spChg>
        <pc:spChg chg="add mod">
          <ac:chgData name="Elsell, Adam" userId="4b5b85db-77c1-44c9-a8d6-e10bf1cb52c2" providerId="ADAL" clId="{0EFACDA6-BE13-4F0F-9D68-5819836B2359}" dt="2025-01-30T20:46:01.482" v="3"/>
          <ac:spMkLst>
            <pc:docMk/>
            <pc:sldMk cId="1012904221" sldId="662"/>
            <ac:spMk id="8" creationId="{12B0ED0E-446E-8C60-754D-9F85E04BB3AA}"/>
          </ac:spMkLst>
        </pc:spChg>
        <pc:spChg chg="add mod">
          <ac:chgData name="Elsell, Adam" userId="4b5b85db-77c1-44c9-a8d6-e10bf1cb52c2" providerId="ADAL" clId="{0EFACDA6-BE13-4F0F-9D68-5819836B2359}" dt="2025-01-30T20:46:01.482" v="3"/>
          <ac:spMkLst>
            <pc:docMk/>
            <pc:sldMk cId="1012904221" sldId="662"/>
            <ac:spMk id="12" creationId="{C3501C18-63B5-7700-F62E-B43FC4404FC9}"/>
          </ac:spMkLst>
        </pc:spChg>
        <pc:picChg chg="add mod">
          <ac:chgData name="Elsell, Adam" userId="4b5b85db-77c1-44c9-a8d6-e10bf1cb52c2" providerId="ADAL" clId="{0EFACDA6-BE13-4F0F-9D68-5819836B2359}" dt="2025-01-30T20:46:09.630" v="4"/>
          <ac:picMkLst>
            <pc:docMk/>
            <pc:sldMk cId="1012904221" sldId="662"/>
            <ac:picMk id="15" creationId="{FAFFEFDF-0FB1-5E6C-3004-D15A4C5AA450}"/>
          </ac:picMkLst>
        </pc:picChg>
      </pc:sldChg>
      <pc:sldChg chg="addSp delSp modSp mod">
        <pc:chgData name="Elsell, Adam" userId="4b5b85db-77c1-44c9-a8d6-e10bf1cb52c2" providerId="ADAL" clId="{0EFACDA6-BE13-4F0F-9D68-5819836B2359}" dt="2025-01-30T20:47:44.437" v="14"/>
        <pc:sldMkLst>
          <pc:docMk/>
          <pc:sldMk cId="3065760421" sldId="664"/>
        </pc:sldMkLst>
        <pc:spChg chg="add mod">
          <ac:chgData name="Elsell, Adam" userId="4b5b85db-77c1-44c9-a8d6-e10bf1cb52c2" providerId="ADAL" clId="{0EFACDA6-BE13-4F0F-9D68-5819836B2359}" dt="2025-01-30T20:47:44.437" v="14"/>
          <ac:spMkLst>
            <pc:docMk/>
            <pc:sldMk cId="3065760421" sldId="664"/>
            <ac:spMk id="2" creationId="{A9568B2E-EAA6-A9A1-7864-33A9B4706889}"/>
          </ac:spMkLst>
        </pc:spChg>
        <pc:spChg chg="add mod">
          <ac:chgData name="Elsell, Adam" userId="4b5b85db-77c1-44c9-a8d6-e10bf1cb52c2" providerId="ADAL" clId="{0EFACDA6-BE13-4F0F-9D68-5819836B2359}" dt="2025-01-30T20:47:44.437" v="14"/>
          <ac:spMkLst>
            <pc:docMk/>
            <pc:sldMk cId="3065760421" sldId="664"/>
            <ac:spMk id="6" creationId="{4C0565B8-638C-37F0-3B37-E973CA28381E}"/>
          </ac:spMkLst>
        </pc:spChg>
        <pc:spChg chg="add del">
          <ac:chgData name="Elsell, Adam" userId="4b5b85db-77c1-44c9-a8d6-e10bf1cb52c2" providerId="ADAL" clId="{0EFACDA6-BE13-4F0F-9D68-5819836B2359}" dt="2025-01-30T20:47:17.982" v="12" actId="478"/>
          <ac:spMkLst>
            <pc:docMk/>
            <pc:sldMk cId="3065760421" sldId="664"/>
            <ac:spMk id="12" creationId="{FE6CA2B6-4F7D-6700-7788-11BA1CFD2713}"/>
          </ac:spMkLst>
        </pc:spChg>
        <pc:spChg chg="add mod">
          <ac:chgData name="Elsell, Adam" userId="4b5b85db-77c1-44c9-a8d6-e10bf1cb52c2" providerId="ADAL" clId="{0EFACDA6-BE13-4F0F-9D68-5819836B2359}" dt="2025-01-30T20:47:44.437" v="14"/>
          <ac:spMkLst>
            <pc:docMk/>
            <pc:sldMk cId="3065760421" sldId="664"/>
            <ac:spMk id="17" creationId="{1E559BB8-6A57-D1FE-B0A4-00E490026C2E}"/>
          </ac:spMkLst>
        </pc:spChg>
        <pc:spChg chg="add mod">
          <ac:chgData name="Elsell, Adam" userId="4b5b85db-77c1-44c9-a8d6-e10bf1cb52c2" providerId="ADAL" clId="{0EFACDA6-BE13-4F0F-9D68-5819836B2359}" dt="2025-01-30T20:47:44.437" v="14"/>
          <ac:spMkLst>
            <pc:docMk/>
            <pc:sldMk cId="3065760421" sldId="664"/>
            <ac:spMk id="21" creationId="{546B7F23-5C42-D68B-C33E-05A67A72AF79}"/>
          </ac:spMkLst>
        </pc:spChg>
        <pc:spChg chg="add mod">
          <ac:chgData name="Elsell, Adam" userId="4b5b85db-77c1-44c9-a8d6-e10bf1cb52c2" providerId="ADAL" clId="{0EFACDA6-BE13-4F0F-9D68-5819836B2359}" dt="2025-01-30T20:47:44.437" v="14"/>
          <ac:spMkLst>
            <pc:docMk/>
            <pc:sldMk cId="3065760421" sldId="664"/>
            <ac:spMk id="22" creationId="{6FDF97F0-7B12-D289-E19D-92A7B598AE4A}"/>
          </ac:spMkLst>
        </pc:spChg>
        <pc:spChg chg="add mod">
          <ac:chgData name="Elsell, Adam" userId="4b5b85db-77c1-44c9-a8d6-e10bf1cb52c2" providerId="ADAL" clId="{0EFACDA6-BE13-4F0F-9D68-5819836B2359}" dt="2025-01-30T20:47:44.437" v="14"/>
          <ac:spMkLst>
            <pc:docMk/>
            <pc:sldMk cId="3065760421" sldId="664"/>
            <ac:spMk id="23" creationId="{52FFD2F0-92DE-83F2-3D0A-36EE889EFEA7}"/>
          </ac:spMkLst>
        </pc:spChg>
        <pc:picChg chg="add mod">
          <ac:chgData name="Elsell, Adam" userId="4b5b85db-77c1-44c9-a8d6-e10bf1cb52c2" providerId="ADAL" clId="{0EFACDA6-BE13-4F0F-9D68-5819836B2359}" dt="2025-01-30T20:47:44.437" v="14"/>
          <ac:picMkLst>
            <pc:docMk/>
            <pc:sldMk cId="3065760421" sldId="664"/>
            <ac:picMk id="20" creationId="{0BB6CDE4-2DB6-4EF7-9EAC-67D53F2A14E4}"/>
          </ac:picMkLst>
        </pc:picChg>
      </pc:sldChg>
      <pc:sldChg chg="del">
        <pc:chgData name="Elsell, Adam" userId="4b5b85db-77c1-44c9-a8d6-e10bf1cb52c2" providerId="ADAL" clId="{0EFACDA6-BE13-4F0F-9D68-5819836B2359}" dt="2025-01-30T20:48:15.749" v="18" actId="47"/>
        <pc:sldMkLst>
          <pc:docMk/>
          <pc:sldMk cId="2445466799" sldId="670"/>
        </pc:sldMkLst>
      </pc:sldChg>
      <pc:sldChg chg="del">
        <pc:chgData name="Elsell, Adam" userId="4b5b85db-77c1-44c9-a8d6-e10bf1cb52c2" providerId="ADAL" clId="{0EFACDA6-BE13-4F0F-9D68-5819836B2359}" dt="2025-01-30T20:48:13.834" v="17" actId="47"/>
        <pc:sldMkLst>
          <pc:docMk/>
          <pc:sldMk cId="2277401543" sldId="672"/>
        </pc:sldMkLst>
      </pc:sldChg>
      <pc:sldChg chg="del">
        <pc:chgData name="Elsell, Adam" userId="4b5b85db-77c1-44c9-a8d6-e10bf1cb52c2" providerId="ADAL" clId="{0EFACDA6-BE13-4F0F-9D68-5819836B2359}" dt="2025-01-30T20:48:16.624" v="19" actId="47"/>
        <pc:sldMkLst>
          <pc:docMk/>
          <pc:sldMk cId="2813025953" sldId="674"/>
        </pc:sldMkLst>
      </pc:sldChg>
      <pc:sldChg chg="del">
        <pc:chgData name="Elsell, Adam" userId="4b5b85db-77c1-44c9-a8d6-e10bf1cb52c2" providerId="ADAL" clId="{0EFACDA6-BE13-4F0F-9D68-5819836B2359}" dt="2025-01-30T20:48:17.491" v="20" actId="47"/>
        <pc:sldMkLst>
          <pc:docMk/>
          <pc:sldMk cId="2743037187" sldId="682"/>
        </pc:sldMkLst>
      </pc:sldChg>
      <pc:sldChg chg="del">
        <pc:chgData name="Elsell, Adam" userId="4b5b85db-77c1-44c9-a8d6-e10bf1cb52c2" providerId="ADAL" clId="{0EFACDA6-BE13-4F0F-9D68-5819836B2359}" dt="2025-01-30T20:48:18.472" v="21" actId="47"/>
        <pc:sldMkLst>
          <pc:docMk/>
          <pc:sldMk cId="4090305741" sldId="684"/>
        </pc:sldMkLst>
      </pc:sldChg>
      <pc:sldChg chg="del">
        <pc:chgData name="Elsell, Adam" userId="4b5b85db-77c1-44c9-a8d6-e10bf1cb52c2" providerId="ADAL" clId="{0EFACDA6-BE13-4F0F-9D68-5819836B2359}" dt="2025-01-30T20:48:12.857" v="16" actId="47"/>
        <pc:sldMkLst>
          <pc:docMk/>
          <pc:sldMk cId="1639671693" sldId="685"/>
        </pc:sldMkLst>
      </pc:sldChg>
      <pc:sldChg chg="del">
        <pc:chgData name="Elsell, Adam" userId="4b5b85db-77c1-44c9-a8d6-e10bf1cb52c2" providerId="ADAL" clId="{0EFACDA6-BE13-4F0F-9D68-5819836B2359}" dt="2025-01-30T20:48:19.475" v="22" actId="47"/>
        <pc:sldMkLst>
          <pc:docMk/>
          <pc:sldMk cId="1769100264" sldId="686"/>
        </pc:sldMkLst>
      </pc:sldChg>
      <pc:sldChg chg="addSp delSp modSp mod">
        <pc:chgData name="Elsell, Adam" userId="4b5b85db-77c1-44c9-a8d6-e10bf1cb52c2" providerId="ADAL" clId="{0EFACDA6-BE13-4F0F-9D68-5819836B2359}" dt="2025-01-30T20:48:53.181" v="28"/>
        <pc:sldMkLst>
          <pc:docMk/>
          <pc:sldMk cId="209402510" sldId="690"/>
        </pc:sldMkLst>
        <pc:spChg chg="add mod ord">
          <ac:chgData name="Elsell, Adam" userId="4b5b85db-77c1-44c9-a8d6-e10bf1cb52c2" providerId="ADAL" clId="{0EFACDA6-BE13-4F0F-9D68-5819836B2359}" dt="2025-01-30T20:48:39.972" v="25" actId="167"/>
          <ac:spMkLst>
            <pc:docMk/>
            <pc:sldMk cId="209402510" sldId="690"/>
            <ac:spMk id="8" creationId="{450FD62D-3103-B62E-9B95-ECCD729CE657}"/>
          </ac:spMkLst>
        </pc:spChg>
        <pc:spChg chg="mod">
          <ac:chgData name="Elsell, Adam" userId="4b5b85db-77c1-44c9-a8d6-e10bf1cb52c2" providerId="ADAL" clId="{0EFACDA6-BE13-4F0F-9D68-5819836B2359}" dt="2025-01-30T20:48:53.181" v="28"/>
          <ac:spMkLst>
            <pc:docMk/>
            <pc:sldMk cId="209402510" sldId="690"/>
            <ac:spMk id="11" creationId="{439283B0-57F4-2303-1EB9-D9825D5FA66D}"/>
          </ac:spMkLst>
        </pc:spChg>
        <pc:spChg chg="mod">
          <ac:chgData name="Elsell, Adam" userId="4b5b85db-77c1-44c9-a8d6-e10bf1cb52c2" providerId="ADAL" clId="{0EFACDA6-BE13-4F0F-9D68-5819836B2359}" dt="2025-01-30T20:48:53.181" v="28"/>
          <ac:spMkLst>
            <pc:docMk/>
            <pc:sldMk cId="209402510" sldId="690"/>
            <ac:spMk id="12" creationId="{6FA7E10C-36C4-5DB5-53B3-037FFA51A2FB}"/>
          </ac:spMkLst>
        </pc:spChg>
        <pc:spChg chg="mod">
          <ac:chgData name="Elsell, Adam" userId="4b5b85db-77c1-44c9-a8d6-e10bf1cb52c2" providerId="ADAL" clId="{0EFACDA6-BE13-4F0F-9D68-5819836B2359}" dt="2025-01-30T20:48:53.181" v="28"/>
          <ac:spMkLst>
            <pc:docMk/>
            <pc:sldMk cId="209402510" sldId="690"/>
            <ac:spMk id="13" creationId="{D421FFDA-DDF9-6CB0-BBC5-4D343EAF3A6A}"/>
          </ac:spMkLst>
        </pc:spChg>
        <pc:grpChg chg="add mod">
          <ac:chgData name="Elsell, Adam" userId="4b5b85db-77c1-44c9-a8d6-e10bf1cb52c2" providerId="ADAL" clId="{0EFACDA6-BE13-4F0F-9D68-5819836B2359}" dt="2025-01-30T20:48:53.181" v="28"/>
          <ac:grpSpMkLst>
            <pc:docMk/>
            <pc:sldMk cId="209402510" sldId="690"/>
            <ac:grpSpMk id="10" creationId="{0A5B293F-C158-4871-8561-47B4BAB8F37C}"/>
          </ac:grpSpMkLst>
        </pc:grpChg>
        <pc:picChg chg="ord">
          <ac:chgData name="Elsell, Adam" userId="4b5b85db-77c1-44c9-a8d6-e10bf1cb52c2" providerId="ADAL" clId="{0EFACDA6-BE13-4F0F-9D68-5819836B2359}" dt="2025-01-30T20:48:45.891" v="27" actId="167"/>
          <ac:picMkLst>
            <pc:docMk/>
            <pc:sldMk cId="209402510" sldId="690"/>
            <ac:picMk id="9" creationId="{545E5D65-3AE7-A021-A54D-3C46D1D5C054}"/>
          </ac:picMkLst>
        </pc:picChg>
        <pc:picChg chg="mod">
          <ac:chgData name="Elsell, Adam" userId="4b5b85db-77c1-44c9-a8d6-e10bf1cb52c2" providerId="ADAL" clId="{0EFACDA6-BE13-4F0F-9D68-5819836B2359}" dt="2025-01-30T20:48:53.181" v="28"/>
          <ac:picMkLst>
            <pc:docMk/>
            <pc:sldMk cId="209402510" sldId="690"/>
            <ac:picMk id="14" creationId="{413DD4D5-C2DD-FDAC-4D56-8237FC2A3175}"/>
          </ac:picMkLst>
        </pc:picChg>
      </pc:sldChg>
      <pc:sldChg chg="addSp delSp modSp mod">
        <pc:chgData name="Elsell, Adam" userId="4b5b85db-77c1-44c9-a8d6-e10bf1cb52c2" providerId="ADAL" clId="{0EFACDA6-BE13-4F0F-9D68-5819836B2359}" dt="2025-01-30T20:49:25.026" v="31"/>
        <pc:sldMkLst>
          <pc:docMk/>
          <pc:sldMk cId="872019544" sldId="691"/>
        </pc:sldMkLst>
        <pc:spChg chg="add mod">
          <ac:chgData name="Elsell, Adam" userId="4b5b85db-77c1-44c9-a8d6-e10bf1cb52c2" providerId="ADAL" clId="{0EFACDA6-BE13-4F0F-9D68-5819836B2359}" dt="2025-01-30T20:49:25.026" v="31"/>
          <ac:spMkLst>
            <pc:docMk/>
            <pc:sldMk cId="872019544" sldId="691"/>
            <ac:spMk id="11" creationId="{3558E9D0-4AA3-5535-71CE-9ED433351C94}"/>
          </ac:spMkLst>
        </pc:spChg>
        <pc:spChg chg="mod">
          <ac:chgData name="Elsell, Adam" userId="4b5b85db-77c1-44c9-a8d6-e10bf1cb52c2" providerId="ADAL" clId="{0EFACDA6-BE13-4F0F-9D68-5819836B2359}" dt="2025-01-30T20:49:25.026" v="31"/>
          <ac:spMkLst>
            <pc:docMk/>
            <pc:sldMk cId="872019544" sldId="691"/>
            <ac:spMk id="14" creationId="{0C1E2902-9A11-AE31-B7BA-4AEFF281782B}"/>
          </ac:spMkLst>
        </pc:spChg>
        <pc:spChg chg="mod">
          <ac:chgData name="Elsell, Adam" userId="4b5b85db-77c1-44c9-a8d6-e10bf1cb52c2" providerId="ADAL" clId="{0EFACDA6-BE13-4F0F-9D68-5819836B2359}" dt="2025-01-30T20:49:25.026" v="31"/>
          <ac:spMkLst>
            <pc:docMk/>
            <pc:sldMk cId="872019544" sldId="691"/>
            <ac:spMk id="21" creationId="{0F3F76B2-67F1-56ED-35FD-AB0087BEE449}"/>
          </ac:spMkLst>
        </pc:spChg>
        <pc:spChg chg="mod">
          <ac:chgData name="Elsell, Adam" userId="4b5b85db-77c1-44c9-a8d6-e10bf1cb52c2" providerId="ADAL" clId="{0EFACDA6-BE13-4F0F-9D68-5819836B2359}" dt="2025-01-30T20:49:25.026" v="31"/>
          <ac:spMkLst>
            <pc:docMk/>
            <pc:sldMk cId="872019544" sldId="691"/>
            <ac:spMk id="22" creationId="{14AB2FB0-6643-DA21-8ECB-252A1FEA9E5F}"/>
          </ac:spMkLst>
        </pc:spChg>
        <pc:grpChg chg="add mod">
          <ac:chgData name="Elsell, Adam" userId="4b5b85db-77c1-44c9-a8d6-e10bf1cb52c2" providerId="ADAL" clId="{0EFACDA6-BE13-4F0F-9D68-5819836B2359}" dt="2025-01-30T20:49:25.026" v="31"/>
          <ac:grpSpMkLst>
            <pc:docMk/>
            <pc:sldMk cId="872019544" sldId="691"/>
            <ac:grpSpMk id="12" creationId="{66277A76-9BED-21B5-9DB6-E2D5CF1E6000}"/>
          </ac:grpSpMkLst>
        </pc:grpChg>
        <pc:picChg chg="mod">
          <ac:chgData name="Elsell, Adam" userId="4b5b85db-77c1-44c9-a8d6-e10bf1cb52c2" providerId="ADAL" clId="{0EFACDA6-BE13-4F0F-9D68-5819836B2359}" dt="2025-01-30T20:49:25.026" v="31"/>
          <ac:picMkLst>
            <pc:docMk/>
            <pc:sldMk cId="872019544" sldId="691"/>
            <ac:picMk id="13" creationId="{DFFE48A4-DE77-DA2A-C131-47BB6AAEE019}"/>
          </ac:picMkLst>
        </pc:picChg>
      </pc:sldChg>
      <pc:sldChg chg="del">
        <pc:chgData name="Elsell, Adam" userId="4b5b85db-77c1-44c9-a8d6-e10bf1cb52c2" providerId="ADAL" clId="{0EFACDA6-BE13-4F0F-9D68-5819836B2359}" dt="2025-01-30T20:50:38.165" v="33" actId="47"/>
        <pc:sldMkLst>
          <pc:docMk/>
          <pc:sldMk cId="2338130291" sldId="693"/>
        </pc:sldMkLst>
      </pc:sldChg>
      <pc:sldChg chg="del">
        <pc:chgData name="Elsell, Adam" userId="4b5b85db-77c1-44c9-a8d6-e10bf1cb52c2" providerId="ADAL" clId="{0EFACDA6-BE13-4F0F-9D68-5819836B2359}" dt="2025-01-30T20:50:38.856" v="34" actId="47"/>
        <pc:sldMkLst>
          <pc:docMk/>
          <pc:sldMk cId="3124409032" sldId="694"/>
        </pc:sldMkLst>
      </pc:sldChg>
      <pc:sldChg chg="del">
        <pc:chgData name="Elsell, Adam" userId="4b5b85db-77c1-44c9-a8d6-e10bf1cb52c2" providerId="ADAL" clId="{0EFACDA6-BE13-4F0F-9D68-5819836B2359}" dt="2025-01-30T20:50:39.487" v="35" actId="47"/>
        <pc:sldMkLst>
          <pc:docMk/>
          <pc:sldMk cId="2531652168" sldId="698"/>
        </pc:sldMkLst>
      </pc:sldChg>
      <pc:sldChg chg="del">
        <pc:chgData name="Elsell, Adam" userId="4b5b85db-77c1-44c9-a8d6-e10bf1cb52c2" providerId="ADAL" clId="{0EFACDA6-BE13-4F0F-9D68-5819836B2359}" dt="2025-01-30T20:50:44.888" v="36" actId="47"/>
        <pc:sldMkLst>
          <pc:docMk/>
          <pc:sldMk cId="1553210687" sldId="699"/>
        </pc:sldMkLst>
      </pc:sldChg>
      <pc:sldChg chg="add del">
        <pc:chgData name="Elsell, Adam" userId="4b5b85db-77c1-44c9-a8d6-e10bf1cb52c2" providerId="ADAL" clId="{0EFACDA6-BE13-4F0F-9D68-5819836B2359}" dt="2025-01-30T20:52:24.071" v="38" actId="47"/>
        <pc:sldMkLst>
          <pc:docMk/>
          <pc:sldMk cId="3726198657" sldId="701"/>
        </pc:sldMkLst>
      </pc:sldChg>
      <pc:sldChg chg="del">
        <pc:chgData name="Elsell, Adam" userId="4b5b85db-77c1-44c9-a8d6-e10bf1cb52c2" providerId="ADAL" clId="{0EFACDA6-BE13-4F0F-9D68-5819836B2359}" dt="2025-01-30T20:50:46.770" v="37" actId="47"/>
        <pc:sldMkLst>
          <pc:docMk/>
          <pc:sldMk cId="3401910889" sldId="704"/>
        </pc:sldMkLst>
      </pc:sldChg>
      <pc:sldChg chg="add">
        <pc:chgData name="Elsell, Adam" userId="4b5b85db-77c1-44c9-a8d6-e10bf1cb52c2" providerId="ADAL" clId="{0EFACDA6-BE13-4F0F-9D68-5819836B2359}" dt="2025-01-30T20:48:09.134" v="15"/>
        <pc:sldMkLst>
          <pc:docMk/>
          <pc:sldMk cId="3498037823" sldId="705"/>
        </pc:sldMkLst>
      </pc:sldChg>
      <pc:sldChg chg="add">
        <pc:chgData name="Elsell, Adam" userId="4b5b85db-77c1-44c9-a8d6-e10bf1cb52c2" providerId="ADAL" clId="{0EFACDA6-BE13-4F0F-9D68-5819836B2359}" dt="2025-01-30T20:48:09.134" v="15"/>
        <pc:sldMkLst>
          <pc:docMk/>
          <pc:sldMk cId="2066778524" sldId="706"/>
        </pc:sldMkLst>
      </pc:sldChg>
      <pc:sldChg chg="add">
        <pc:chgData name="Elsell, Adam" userId="4b5b85db-77c1-44c9-a8d6-e10bf1cb52c2" providerId="ADAL" clId="{0EFACDA6-BE13-4F0F-9D68-5819836B2359}" dt="2025-01-30T20:48:09.134" v="15"/>
        <pc:sldMkLst>
          <pc:docMk/>
          <pc:sldMk cId="11409838" sldId="707"/>
        </pc:sldMkLst>
      </pc:sldChg>
      <pc:sldChg chg="add">
        <pc:chgData name="Elsell, Adam" userId="4b5b85db-77c1-44c9-a8d6-e10bf1cb52c2" providerId="ADAL" clId="{0EFACDA6-BE13-4F0F-9D68-5819836B2359}" dt="2025-01-30T20:48:09.134" v="15"/>
        <pc:sldMkLst>
          <pc:docMk/>
          <pc:sldMk cId="2712695331" sldId="708"/>
        </pc:sldMkLst>
      </pc:sldChg>
      <pc:sldChg chg="add">
        <pc:chgData name="Elsell, Adam" userId="4b5b85db-77c1-44c9-a8d6-e10bf1cb52c2" providerId="ADAL" clId="{0EFACDA6-BE13-4F0F-9D68-5819836B2359}" dt="2025-01-30T20:48:09.134" v="15"/>
        <pc:sldMkLst>
          <pc:docMk/>
          <pc:sldMk cId="4122309652" sldId="709"/>
        </pc:sldMkLst>
      </pc:sldChg>
      <pc:sldChg chg="add setBg">
        <pc:chgData name="Elsell, Adam" userId="4b5b85db-77c1-44c9-a8d6-e10bf1cb52c2" providerId="ADAL" clId="{0EFACDA6-BE13-4F0F-9D68-5819836B2359}" dt="2025-01-30T20:48:09.134" v="15"/>
        <pc:sldMkLst>
          <pc:docMk/>
          <pc:sldMk cId="2165892021" sldId="710"/>
        </pc:sldMkLst>
      </pc:sldChg>
      <pc:sldChg chg="add">
        <pc:chgData name="Elsell, Adam" userId="4b5b85db-77c1-44c9-a8d6-e10bf1cb52c2" providerId="ADAL" clId="{0EFACDA6-BE13-4F0F-9D68-5819836B2359}" dt="2025-01-30T20:48:09.134" v="15"/>
        <pc:sldMkLst>
          <pc:docMk/>
          <pc:sldMk cId="1322721984" sldId="711"/>
        </pc:sldMkLst>
      </pc:sldChg>
      <pc:sldChg chg="add">
        <pc:chgData name="Elsell, Adam" userId="4b5b85db-77c1-44c9-a8d6-e10bf1cb52c2" providerId="ADAL" clId="{0EFACDA6-BE13-4F0F-9D68-5819836B2359}" dt="2025-01-30T20:50:35.207" v="32"/>
        <pc:sldMkLst>
          <pc:docMk/>
          <pc:sldMk cId="405689254" sldId="712"/>
        </pc:sldMkLst>
      </pc:sldChg>
      <pc:sldChg chg="add">
        <pc:chgData name="Elsell, Adam" userId="4b5b85db-77c1-44c9-a8d6-e10bf1cb52c2" providerId="ADAL" clId="{0EFACDA6-BE13-4F0F-9D68-5819836B2359}" dt="2025-01-30T20:50:35.207" v="32"/>
        <pc:sldMkLst>
          <pc:docMk/>
          <pc:sldMk cId="2993389584" sldId="713"/>
        </pc:sldMkLst>
      </pc:sldChg>
      <pc:sldChg chg="add">
        <pc:chgData name="Elsell, Adam" userId="4b5b85db-77c1-44c9-a8d6-e10bf1cb52c2" providerId="ADAL" clId="{0EFACDA6-BE13-4F0F-9D68-5819836B2359}" dt="2025-01-30T20:50:35.207" v="32"/>
        <pc:sldMkLst>
          <pc:docMk/>
          <pc:sldMk cId="3677421020" sldId="714"/>
        </pc:sldMkLst>
      </pc:sldChg>
      <pc:sldChg chg="add">
        <pc:chgData name="Elsell, Adam" userId="4b5b85db-77c1-44c9-a8d6-e10bf1cb52c2" providerId="ADAL" clId="{0EFACDA6-BE13-4F0F-9D68-5819836B2359}" dt="2025-01-30T20:50:35.207" v="32"/>
        <pc:sldMkLst>
          <pc:docMk/>
          <pc:sldMk cId="1194171079" sldId="715"/>
        </pc:sldMkLst>
      </pc:sldChg>
      <pc:sldChg chg="add">
        <pc:chgData name="Elsell, Adam" userId="4b5b85db-77c1-44c9-a8d6-e10bf1cb52c2" providerId="ADAL" clId="{0EFACDA6-BE13-4F0F-9D68-5819836B2359}" dt="2025-01-30T20:50:35.207" v="32"/>
        <pc:sldMkLst>
          <pc:docMk/>
          <pc:sldMk cId="2416035754" sldId="716"/>
        </pc:sldMkLst>
      </pc:sldChg>
      <pc:sldMasterChg chg="delSp mod">
        <pc:chgData name="Elsell, Adam" userId="4b5b85db-77c1-44c9-a8d6-e10bf1cb52c2" providerId="ADAL" clId="{0EFACDA6-BE13-4F0F-9D68-5819836B2359}" dt="2025-01-30T20:46:24.763" v="7" actId="478"/>
        <pc:sldMasterMkLst>
          <pc:docMk/>
          <pc:sldMasterMk cId="1999103461" sldId="2147483648"/>
        </pc:sldMasterMkLst>
      </pc:sldMaster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Walker, Emma" userId="78042fed-3b5b-41c2-b1a5-1fe470dc51b0" providerId="ADAL" clId="{4D3C7083-5230-4E17-AF7C-32A72C42823B}"/>
    <pc:docChg chg="undo custSel delSld modSld">
      <pc:chgData name="Walker, Emma" userId="78042fed-3b5b-41c2-b1a5-1fe470dc51b0" providerId="ADAL" clId="{4D3C7083-5230-4E17-AF7C-32A72C42823B}" dt="2024-12-19T15:19:21.081" v="115" actId="20577"/>
      <pc:docMkLst>
        <pc:docMk/>
      </pc:docMkLst>
      <pc:sldChg chg="modSp mod">
        <pc:chgData name="Walker, Emma" userId="78042fed-3b5b-41c2-b1a5-1fe470dc51b0" providerId="ADAL" clId="{4D3C7083-5230-4E17-AF7C-32A72C42823B}" dt="2024-12-19T15:15:07.224" v="6" actId="404"/>
        <pc:sldMkLst>
          <pc:docMk/>
          <pc:sldMk cId="1012904221" sldId="662"/>
        </pc:sldMkLst>
        <pc:spChg chg="mod">
          <ac:chgData name="Walker, Emma" userId="78042fed-3b5b-41c2-b1a5-1fe470dc51b0" providerId="ADAL" clId="{4D3C7083-5230-4E17-AF7C-32A72C42823B}" dt="2024-12-19T15:15:07.224" v="6" actId="404"/>
          <ac:spMkLst>
            <pc:docMk/>
            <pc:sldMk cId="1012904221" sldId="662"/>
            <ac:spMk id="10" creationId="{A4D51050-2CCD-5127-222C-9DA382EA608D}"/>
          </ac:spMkLst>
        </pc:spChg>
      </pc:sldChg>
      <pc:sldChg chg="addSp delSp modSp mod">
        <pc:chgData name="Walker, Emma" userId="78042fed-3b5b-41c2-b1a5-1fe470dc51b0" providerId="ADAL" clId="{4D3C7083-5230-4E17-AF7C-32A72C42823B}" dt="2024-12-19T15:15:26.747" v="12" actId="14100"/>
        <pc:sldMkLst>
          <pc:docMk/>
          <pc:sldMk cId="3065760421" sldId="664"/>
        </pc:sldMkLst>
        <pc:spChg chg="mod">
          <ac:chgData name="Walker, Emma" userId="78042fed-3b5b-41c2-b1a5-1fe470dc51b0" providerId="ADAL" clId="{4D3C7083-5230-4E17-AF7C-32A72C42823B}" dt="2024-12-19T15:15:26.747" v="12" actId="14100"/>
          <ac:spMkLst>
            <pc:docMk/>
            <pc:sldMk cId="3065760421" sldId="664"/>
            <ac:spMk id="7" creationId="{58F73DDF-9A24-81BA-B0E6-DD6DD882184F}"/>
          </ac:spMkLst>
        </pc:spChg>
      </pc:sldChg>
      <pc:sldChg chg="modSp mod modNotesTx">
        <pc:chgData name="Walker, Emma" userId="78042fed-3b5b-41c2-b1a5-1fe470dc51b0" providerId="ADAL" clId="{4D3C7083-5230-4E17-AF7C-32A72C42823B}" dt="2024-12-19T15:16:05.699" v="20" actId="20577"/>
        <pc:sldMkLst>
          <pc:docMk/>
          <pc:sldMk cId="1769100264" sldId="686"/>
        </pc:sldMkLst>
      </pc:sldChg>
      <pc:sldChg chg="addSp modSp mod modNotesTx">
        <pc:chgData name="Walker, Emma" userId="78042fed-3b5b-41c2-b1a5-1fe470dc51b0" providerId="ADAL" clId="{4D3C7083-5230-4E17-AF7C-32A72C42823B}" dt="2024-12-19T15:18:13.746" v="104" actId="20577"/>
        <pc:sldMkLst>
          <pc:docMk/>
          <pc:sldMk cId="209402510" sldId="690"/>
        </pc:sldMkLst>
        <pc:spChg chg="mod">
          <ac:chgData name="Walker, Emma" userId="78042fed-3b5b-41c2-b1a5-1fe470dc51b0" providerId="ADAL" clId="{4D3C7083-5230-4E17-AF7C-32A72C42823B}" dt="2024-12-19T15:16:22.767" v="25" actId="13926"/>
          <ac:spMkLst>
            <pc:docMk/>
            <pc:sldMk cId="209402510" sldId="690"/>
            <ac:spMk id="2" creationId="{143D4D84-FA81-CD7C-C197-D507940CD5D5}"/>
          </ac:spMkLst>
        </pc:spChg>
        <pc:spChg chg="mod">
          <ac:chgData name="Walker, Emma" userId="78042fed-3b5b-41c2-b1a5-1fe470dc51b0" providerId="ADAL" clId="{4D3C7083-5230-4E17-AF7C-32A72C42823B}" dt="2024-12-19T15:16:31.698" v="34" actId="20577"/>
          <ac:spMkLst>
            <pc:docMk/>
            <pc:sldMk cId="209402510" sldId="690"/>
            <ac:spMk id="3" creationId="{50E0A811-C15A-1FB9-0B5F-83C3B51C010A}"/>
          </ac:spMkLst>
        </pc:spChg>
        <pc:spChg chg="mod">
          <ac:chgData name="Walker, Emma" userId="78042fed-3b5b-41c2-b1a5-1fe470dc51b0" providerId="ADAL" clId="{4D3C7083-5230-4E17-AF7C-32A72C42823B}" dt="2024-12-19T15:16:56.967" v="51" actId="13926"/>
          <ac:spMkLst>
            <pc:docMk/>
            <pc:sldMk cId="209402510" sldId="690"/>
            <ac:spMk id="4" creationId="{554FA509-4B55-FBFA-D6D4-DEDE7FE30BFF}"/>
          </ac:spMkLst>
        </pc:spChg>
        <pc:spChg chg="mod">
          <ac:chgData name="Walker, Emma" userId="78042fed-3b5b-41c2-b1a5-1fe470dc51b0" providerId="ADAL" clId="{4D3C7083-5230-4E17-AF7C-32A72C42823B}" dt="2024-12-19T15:17:04.650" v="54" actId="13926"/>
          <ac:spMkLst>
            <pc:docMk/>
            <pc:sldMk cId="209402510" sldId="690"/>
            <ac:spMk id="5" creationId="{103E2503-E277-0C5C-D869-D8DC387025CF}"/>
          </ac:spMkLst>
        </pc:spChg>
        <pc:spChg chg="mod">
          <ac:chgData name="Walker, Emma" userId="78042fed-3b5b-41c2-b1a5-1fe470dc51b0" providerId="ADAL" clId="{4D3C7083-5230-4E17-AF7C-32A72C42823B}" dt="2024-12-19T15:17:07.443" v="55" actId="13926"/>
          <ac:spMkLst>
            <pc:docMk/>
            <pc:sldMk cId="209402510" sldId="690"/>
            <ac:spMk id="6" creationId="{CED0E2F5-A8F0-686C-B5EF-CDBE63007415}"/>
          </ac:spMkLst>
        </pc:spChg>
        <pc:spChg chg="mod">
          <ac:chgData name="Walker, Emma" userId="78042fed-3b5b-41c2-b1a5-1fe470dc51b0" providerId="ADAL" clId="{4D3C7083-5230-4E17-AF7C-32A72C42823B}" dt="2024-12-19T15:17:09.919" v="56" actId="13926"/>
          <ac:spMkLst>
            <pc:docMk/>
            <pc:sldMk cId="209402510" sldId="690"/>
            <ac:spMk id="7" creationId="{753653A3-662F-4EFE-662A-5F755FDEE84F}"/>
          </ac:spMkLst>
        </pc:spChg>
      </pc:sldChg>
      <pc:sldChg chg="modSp mod">
        <pc:chgData name="Walker, Emma" userId="78042fed-3b5b-41c2-b1a5-1fe470dc51b0" providerId="ADAL" clId="{4D3C7083-5230-4E17-AF7C-32A72C42823B}" dt="2024-12-19T15:19:14.368" v="113" actId="207"/>
        <pc:sldMkLst>
          <pc:docMk/>
          <pc:sldMk cId="872019544" sldId="691"/>
        </pc:sldMkLst>
        <pc:spChg chg="mod">
          <ac:chgData name="Walker, Emma" userId="78042fed-3b5b-41c2-b1a5-1fe470dc51b0" providerId="ADAL" clId="{4D3C7083-5230-4E17-AF7C-32A72C42823B}" dt="2024-12-19T15:18:31.442" v="107" actId="13926"/>
          <ac:spMkLst>
            <pc:docMk/>
            <pc:sldMk cId="872019544" sldId="691"/>
            <ac:spMk id="7" creationId="{E9DA7773-D6B7-FE77-F5C8-251BBA33BF57}"/>
          </ac:spMkLst>
        </pc:spChg>
        <pc:graphicFrameChg chg="mod modGraphic">
          <ac:chgData name="Walker, Emma" userId="78042fed-3b5b-41c2-b1a5-1fe470dc51b0" providerId="ADAL" clId="{4D3C7083-5230-4E17-AF7C-32A72C42823B}" dt="2024-12-19T15:18:49.443" v="109"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4D3C7083-5230-4E17-AF7C-32A72C42823B}" dt="2024-12-19T15:19:03.314" v="111"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4D3C7083-5230-4E17-AF7C-32A72C42823B}" dt="2024-12-19T15:19:14.368" v="113" actId="207"/>
          <ac:graphicFrameMkLst>
            <pc:docMk/>
            <pc:sldMk cId="872019544" sldId="691"/>
            <ac:graphicFrameMk id="8" creationId="{E75B49BC-BCDB-3CD6-BD2D-B538722AD536}"/>
          </ac:graphicFrameMkLst>
        </pc:graphicFrameChg>
      </pc:sldChg>
      <pc:sldChg chg="del">
        <pc:chgData name="Walker, Emma" userId="78042fed-3b5b-41c2-b1a5-1fe470dc51b0" providerId="ADAL" clId="{4D3C7083-5230-4E17-AF7C-32A72C42823B}" dt="2024-12-19T15:19:17.842" v="114" actId="47"/>
        <pc:sldMkLst>
          <pc:docMk/>
          <pc:sldMk cId="3726198657" sldId="701"/>
        </pc:sldMkLst>
      </pc:sldChg>
      <pc:sldChg chg="modNotesTx">
        <pc:chgData name="Walker, Emma" userId="78042fed-3b5b-41c2-b1a5-1fe470dc51b0" providerId="ADAL" clId="{4D3C7083-5230-4E17-AF7C-32A72C42823B}" dt="2024-12-19T15:19:21.081" v="115" actId="20577"/>
        <pc:sldMkLst>
          <pc:docMk/>
          <pc:sldMk cId="3401910889" sldId="7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Julesburg Municipal Airport </a:t>
            </a:r>
            <a:r>
              <a:rPr lang="en-US" b="0" i="0" u="none" dirty="0"/>
              <a:t>created 2 jobs </a:t>
            </a:r>
            <a:r>
              <a:rPr lang="en-US" dirty="0"/>
              <a:t>earning $32K in payroll, contributed $51K in value added, and generated $89K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a:t>
            </a:r>
            <a:r>
              <a:rPr lang="en-US"/>
              <a:t>Julesburg Municipal and </a:t>
            </a:r>
            <a:r>
              <a:rPr lang="en-US" dirty="0"/>
              <a:t>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8303564D-7C96-7D80-636B-E2AB8CE0721E}"/>
              </a:ext>
            </a:extLst>
          </p:cNvPr>
          <p:cNvSpPr>
            <a:spLocks noGrp="1"/>
          </p:cNvSpPr>
          <p:nvPr>
            <p:ph type="sldNum" sz="quarter" idx="4294967295"/>
          </p:nvPr>
        </p:nvSpPr>
        <p:spPr>
          <a:xfrm>
            <a:off x="8610600" y="6356350"/>
            <a:ext cx="2743200" cy="365125"/>
          </a:xfrm>
          <a:prstGeom prst="rect">
            <a:avLst/>
          </a:prstGeom>
        </p:spPr>
        <p:txBody>
          <a:bodyPr>
            <a:normAutofit lnSpcReduction="10000"/>
          </a:bodyPr>
          <a:lstStyle/>
          <a:p>
            <a:pPr>
              <a:spcAft>
                <a:spcPts val="600"/>
              </a:spcAft>
            </a:pPr>
            <a:fld id="{3CD66FC5-BD9E-4EF9-BB17-AB2086BC0753}" type="slidenum">
              <a:rPr lang="en-US">
                <a:solidFill>
                  <a:srgbClr val="FFFFFF"/>
                </a:solidFill>
              </a:rPr>
              <a:pPr>
                <a:spcAft>
                  <a:spcPts val="600"/>
                </a:spcAft>
              </a:pPr>
              <a:t>1</a:t>
            </a:fld>
            <a:endParaRPr lang="en-US">
              <a:solidFill>
                <a:srgbClr val="FFFFFF"/>
              </a:solidFill>
            </a:endParaRPr>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676031"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Julesburg Municipal Airport (7V8)</a:t>
            </a:r>
          </a:p>
          <a:p>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1" name="Picture 10" descr="A black and white logo&#10;&#10;Description automatically generated">
            <a:extLst>
              <a:ext uri="{FF2B5EF4-FFF2-40B4-BE49-F238E27FC236}">
                <a16:creationId xmlns:a16="http://schemas.microsoft.com/office/drawing/2014/main" id="{D56A67B3-79F7-1F11-DBD1-C6E7E4BCF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10FE20E7-EE4E-A634-F0D0-059FFE3CBD2E}"/>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12B0ED0E-446E-8C60-754D-9F85E04BB3AA}"/>
              </a:ext>
            </a:extLst>
          </p:cNvPr>
          <p:cNvSpPr/>
          <p:nvPr/>
        </p:nvSpPr>
        <p:spPr>
          <a:xfrm>
            <a:off x="-25053" y="4380989"/>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C3501C18-63B5-7700-F62E-B43FC4404FC9}"/>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6">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FAFFEFDF-0FB1-5E6C-3004-D15A4C5AA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6875" y="62958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450FD62D-3103-B62E-9B95-ECCD729CE657}"/>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531703" cy="1477328"/>
          </a:xfrm>
        </p:spPr>
        <p:txBody>
          <a:bodyPr/>
          <a:lstStyle/>
          <a:p>
            <a:r>
              <a:rPr lang="en-US" sz="3600" dirty="0">
                <a:solidFill>
                  <a:schemeClr val="bg1"/>
                </a:solidFill>
              </a:rPr>
              <a:t>Julesburg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7V8.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1985069"/>
            <a:ext cx="2656722" cy="861774"/>
          </a:xfrm>
          <a:prstGeom prst="rect">
            <a:avLst/>
          </a:prstGeom>
          <a:noFill/>
        </p:spPr>
        <p:txBody>
          <a:bodyPr wrap="square">
            <a:spAutoFit/>
          </a:bodyPr>
          <a:lstStyle/>
          <a:p>
            <a:pPr algn="ctr"/>
            <a:r>
              <a:rPr lang="en-US" sz="3200" b="1" dirty="0">
                <a:solidFill>
                  <a:schemeClr val="tx2"/>
                </a:solidFill>
              </a:rPr>
              <a:t>2</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$32K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$51K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$89K</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0A5B293F-C158-4871-8561-47B4BAB8F37C}"/>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439283B0-57F4-2303-1EB9-D9825D5FA66D}"/>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FA7E10C-36C4-5DB5-53B3-037FFA51A2FB}"/>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D421FFDA-DDF9-6CB0-BBC5-4D343EAF3A6A}"/>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413DD4D5-C2DD-FDAC-4D56-8237FC2A317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1"/>
            <a:ext cx="12212638" cy="68834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Julesburg Municipal Airport (7V8)</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280231874"/>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2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 </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1011420490"/>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&lt;1 </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285574725"/>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2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$26,000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$38,000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$66,000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&lt;1 </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2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$32,000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$51,000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$89,000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3558E9D0-4AA3-5535-71CE-9ED433351C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2" name="Group 11">
            <a:extLst>
              <a:ext uri="{FF2B5EF4-FFF2-40B4-BE49-F238E27FC236}">
                <a16:creationId xmlns:a16="http://schemas.microsoft.com/office/drawing/2014/main" id="{66277A76-9BED-21B5-9DB6-E2D5CF1E6000}"/>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DFFE48A4-DE77-DA2A-C131-47BB6AAEE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0C1E2902-9A11-AE31-B7BA-4AEFF28178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0F3F76B2-67F1-56ED-35FD-AB0087BEE449}"/>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14AB2FB0-6643-DA21-8ECB-252A1FEA9E5F}"/>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405689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993389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3677421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1194171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416035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9344702"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Julesburg Municipal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A9568B2E-EAA6-A9A1-7864-33A9B4706889}"/>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4C0565B8-638C-37F0-3B37-E973CA28381E}"/>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1E559BB8-6A57-D1FE-B0A4-00E490026C2E}"/>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0BB6CDE4-2DB6-4EF7-9EAC-67D53F2A1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546B7F23-5C42-D68B-C33E-05A67A72AF79}"/>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6FDF97F0-7B12-D289-E19D-92A7B598AE4A}"/>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52FFD2F0-92DE-83F2-3D0A-36EE889EFEA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2066778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11409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2712695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4122309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2165892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132272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425850" y="3180263"/>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dirty="0">
                <a:solidFill>
                  <a:schemeClr val="bg1"/>
                </a:solidFill>
              </a:rPr>
              <a:t>Economic Impacts of Julesburg Municipal Airport (7V8)</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1803</Words>
  <Application>Microsoft Office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Julesburg Municipal Airport Total Impacts</vt:lpstr>
      <vt:lpstr>Julesburg Municipal Airport (7V8)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