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23"/>
  </p:notesMasterIdLst>
  <p:sldIdLst>
    <p:sldId id="662" r:id="rId7"/>
    <p:sldId id="664" r:id="rId8"/>
    <p:sldId id="705" r:id="rId9"/>
    <p:sldId id="706" r:id="rId10"/>
    <p:sldId id="707" r:id="rId11"/>
    <p:sldId id="708" r:id="rId12"/>
    <p:sldId id="709" r:id="rId13"/>
    <p:sldId id="710" r:id="rId14"/>
    <p:sldId id="686" r:id="rId15"/>
    <p:sldId id="690" r:id="rId16"/>
    <p:sldId id="691" r:id="rId17"/>
    <p:sldId id="711" r:id="rId18"/>
    <p:sldId id="712" r:id="rId19"/>
    <p:sldId id="713" r:id="rId20"/>
    <p:sldId id="714" r:id="rId21"/>
    <p:sldId id="71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BB2448-7EDA-47C7-B67E-A2226BE1EDA6}" name="DeVeau, Zach" initials="DZ" userId="S::zach.deveau@kimley-horn.com::19e616e3-0844-47c4-967c-f132b6b3c6e7" providerId="AD"/>
  <p188:author id="{7BDEE25D-5CFD-4A70-6504-0CF63ED7A860}" name="Gibson, Thomas" initials="GT" userId="S::thomas.gibson@kimley-horn.com::4b42d18a-f5dd-45ad-b5f3-020bdeec964b" providerId="AD"/>
  <p188:author id="{5D6B4964-4A9A-99C6-9817-B0EFA9B7FBFB}" name="Filaroski, Taylor" initials="FT" userId="S::Taylor.Filaroski@kimley-horn.com::808e8b38-dcd7-4790-8255-e9ab0a59a131" providerId="AD"/>
  <p188:author id="{B5F5C56B-6B3E-BF6D-6230-706746598A53}" name="Twyerould, Georgia" initials="GT" userId="S::Georgia.Twyerould@kimley-horn.com::c5f12d84-a565-49cc-a09e-264d14d764cd" providerId="AD"/>
  <p188:author id="{81042792-92BD-DB32-098F-4314A31888BA}" name="Walker, Emma" initials="EW" userId="S::Emma.Walker@kimley-horn.com::78042fed-3b5b-41c2-b1a5-1fe470dc51b0" providerId="AD"/>
  <p188:author id="{80A47CBC-F8C2-9CE9-32FD-C4C5DC759FB0}" name="Schnug, Regan" initials="RS" userId="S::regan.schnug@kimley-horn.com::e8e17cb9-1c4b-4c9d-bfa7-ad30fd058d62" providerId="AD"/>
  <p188:author id="{824BB3BE-8FD2-6083-46EA-88BDF8BDC166}" name="Bechler, Eric" initials="EB" userId="S::Eric.Bechler@kimley-horn.com::d96f549a-6309-4ba4-9490-ccb277a3d1c6" providerId="AD"/>
  <p188:author id="{1862FFCE-CC16-D894-80CE-155124A5AAE8}" name="Heaton, Patrick" initials="PH" userId="S::Patrick.Heaton@kimley-horn.com::8f22f002-d103-4725-978e-c2abfcfcfb08" providerId="AD"/>
  <p188:author id="{5C1ACADE-EA08-8462-59CD-A366F0649F33}" name="Walker, Emma" initials="WE" userId="S::emma.walker@kimley-horn.com::78042fed-3b5b-41c2-b1a5-1fe470dc51b0" providerId="AD"/>
  <p188:author id="{8F23F6EA-1EEC-18E1-68B6-E9FCBF2F8676}" name="Gibson, Thomas" initials="TG" userId="S::Thomas.Gibson@kimley-horn.com::4b42d18a-f5dd-45ad-b5f3-020bdeec964b" providerId="AD"/>
  <p188:author id="{66252BF5-E4B6-243C-C611-207DE74D505A}" name="Heaton, Patrick" initials="HP" userId="S::patrick.heaton@kimley-horn.com::8f22f002-d103-4725-978e-c2abfcfcfb0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6"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9" clrIdx="3">
    <p:extLst>
      <p:ext uri="{19B8F6BF-5375-455C-9EA6-DF929625EA0E}">
        <p15:presenceInfo xmlns:p15="http://schemas.microsoft.com/office/powerpoint/2012/main" userId="S::Zach.DeVeau@kimley-horn.com::19e616e3-0844-47c4-967c-f132b6b3c6e7" providerId="AD"/>
      </p:ext>
    </p:extLst>
  </p:cmAuthor>
  <p:cmAuthor id="5" name="Hilby, Emily" initials="HE" lastIdx="1" clrIdx="4">
    <p:extLst>
      <p:ext uri="{19B8F6BF-5375-455C-9EA6-DF929625EA0E}">
        <p15:presenceInfo xmlns:p15="http://schemas.microsoft.com/office/powerpoint/2012/main" userId="S::emily.hilby@kimley-horn.com::762ac2fc-9766-4ad9-97ae-5d81409266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970"/>
    <a:srgbClr val="F4F6F0"/>
    <a:srgbClr val="F1F3F1"/>
    <a:srgbClr val="245D39"/>
    <a:srgbClr val="7A8536"/>
    <a:srgbClr val="6D3A5D"/>
    <a:srgbClr val="FFFFFF"/>
    <a:srgbClr val="C3002F"/>
    <a:srgbClr val="35647E"/>
    <a:srgbClr val="B87A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524" autoAdjust="0"/>
  </p:normalViewPr>
  <p:slideViewPr>
    <p:cSldViewPr snapToGrid="0">
      <p:cViewPr varScale="1">
        <p:scale>
          <a:sx n="86" d="100"/>
          <a:sy n="86" d="100"/>
        </p:scale>
        <p:origin x="151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bson, Thomas" userId="4b42d18a-f5dd-45ad-b5f3-020bdeec964b" providerId="ADAL" clId="{7F54DC2E-5D2C-437C-9AD2-0504AC153004}"/>
    <pc:docChg chg="modSld">
      <pc:chgData name="Gibson, Thomas" userId="4b42d18a-f5dd-45ad-b5f3-020bdeec964b" providerId="ADAL" clId="{7F54DC2E-5D2C-437C-9AD2-0504AC153004}" dt="2025-02-21T15:53:58.698" v="15" actId="14100"/>
      <pc:docMkLst>
        <pc:docMk/>
      </pc:docMkLst>
      <pc:sldChg chg="modSp mod">
        <pc:chgData name="Gibson, Thomas" userId="4b42d18a-f5dd-45ad-b5f3-020bdeec964b" providerId="ADAL" clId="{7F54DC2E-5D2C-437C-9AD2-0504AC153004}" dt="2025-02-21T15:53:58.698" v="15" actId="14100"/>
        <pc:sldMkLst>
          <pc:docMk/>
          <pc:sldMk cId="872019544" sldId="691"/>
        </pc:sldMkLst>
        <pc:spChg chg="mod">
          <ac:chgData name="Gibson, Thomas" userId="4b42d18a-f5dd-45ad-b5f3-020bdeec964b" providerId="ADAL" clId="{7F54DC2E-5D2C-437C-9AD2-0504AC153004}" dt="2025-02-21T15:53:58.698" v="15" actId="14100"/>
          <ac:spMkLst>
            <pc:docMk/>
            <pc:sldMk cId="872019544" sldId="691"/>
            <ac:spMk id="4" creationId="{03BC456D-84A7-E1E9-F065-CE38D243CD67}"/>
          </ac:spMkLst>
        </pc:spChg>
      </pc:sldChg>
      <pc:sldChg chg="modNotesTx">
        <pc:chgData name="Gibson, Thomas" userId="4b42d18a-f5dd-45ad-b5f3-020bdeec964b" providerId="ADAL" clId="{7F54DC2E-5D2C-437C-9AD2-0504AC153004}" dt="2025-02-21T15:44:44.571" v="13" actId="20577"/>
        <pc:sldMkLst>
          <pc:docMk/>
          <pc:sldMk cId="3301414135" sldId="708"/>
        </pc:sldMkLst>
      </pc:sldChg>
      <pc:sldChg chg="modNotesTx">
        <pc:chgData name="Gibson, Thomas" userId="4b42d18a-f5dd-45ad-b5f3-020bdeec964b" providerId="ADAL" clId="{7F54DC2E-5D2C-437C-9AD2-0504AC153004}" dt="2025-02-21T15:44:53.284" v="14" actId="6549"/>
        <pc:sldMkLst>
          <pc:docMk/>
          <pc:sldMk cId="3152061807" sldId="710"/>
        </pc:sldMkLst>
      </pc:sldChg>
    </pc:docChg>
  </pc:docChgLst>
  <pc:docChgLst>
    <pc:chgData name="Elsell, Adam" userId="4b5b85db-77c1-44c9-a8d6-e10bf1cb52c2" providerId="ADAL" clId="{C900A09E-8299-4E57-B0BA-19D2C5A946A2}"/>
    <pc:docChg chg="custSel addSld delSld modSld modMainMaster">
      <pc:chgData name="Elsell, Adam" userId="4b5b85db-77c1-44c9-a8d6-e10bf1cb52c2" providerId="ADAL" clId="{C900A09E-8299-4E57-B0BA-19D2C5A946A2}" dt="2025-01-30T16:46:10.264" v="46" actId="47"/>
      <pc:docMkLst>
        <pc:docMk/>
      </pc:docMkLst>
      <pc:sldChg chg="addSp delSp modSp mod">
        <pc:chgData name="Elsell, Adam" userId="4b5b85db-77c1-44c9-a8d6-e10bf1cb52c2" providerId="ADAL" clId="{C900A09E-8299-4E57-B0BA-19D2C5A946A2}" dt="2025-01-30T16:34:06.230" v="9"/>
        <pc:sldMkLst>
          <pc:docMk/>
          <pc:sldMk cId="1012904221" sldId="662"/>
        </pc:sldMkLst>
        <pc:spChg chg="add mod">
          <ac:chgData name="Elsell, Adam" userId="4b5b85db-77c1-44c9-a8d6-e10bf1cb52c2" providerId="ADAL" clId="{C900A09E-8299-4E57-B0BA-19D2C5A946A2}" dt="2025-01-30T16:31:49.174" v="8"/>
          <ac:spMkLst>
            <pc:docMk/>
            <pc:sldMk cId="1012904221" sldId="662"/>
            <ac:spMk id="3" creationId="{43EED7F3-09A7-184A-0202-B8C73CDEBCA7}"/>
          </ac:spMkLst>
        </pc:spChg>
        <pc:spChg chg="add mod">
          <ac:chgData name="Elsell, Adam" userId="4b5b85db-77c1-44c9-a8d6-e10bf1cb52c2" providerId="ADAL" clId="{C900A09E-8299-4E57-B0BA-19D2C5A946A2}" dt="2025-01-30T16:31:49.174" v="8"/>
          <ac:spMkLst>
            <pc:docMk/>
            <pc:sldMk cId="1012904221" sldId="662"/>
            <ac:spMk id="8" creationId="{696D6A98-9ACE-A1CA-538F-198E2FF6206E}"/>
          </ac:spMkLst>
        </pc:spChg>
        <pc:spChg chg="add mod">
          <ac:chgData name="Elsell, Adam" userId="4b5b85db-77c1-44c9-a8d6-e10bf1cb52c2" providerId="ADAL" clId="{C900A09E-8299-4E57-B0BA-19D2C5A946A2}" dt="2025-01-30T16:31:49.174" v="8"/>
          <ac:spMkLst>
            <pc:docMk/>
            <pc:sldMk cId="1012904221" sldId="662"/>
            <ac:spMk id="12" creationId="{D61CE4B7-94F3-6A5F-0CEB-8E6609B7B96D}"/>
          </ac:spMkLst>
        </pc:spChg>
        <pc:picChg chg="add mod">
          <ac:chgData name="Elsell, Adam" userId="4b5b85db-77c1-44c9-a8d6-e10bf1cb52c2" providerId="ADAL" clId="{C900A09E-8299-4E57-B0BA-19D2C5A946A2}" dt="2025-01-30T16:34:06.230" v="9"/>
          <ac:picMkLst>
            <pc:docMk/>
            <pc:sldMk cId="1012904221" sldId="662"/>
            <ac:picMk id="15" creationId="{1A43FB34-CEDD-CD3E-753A-6A76CF354310}"/>
          </ac:picMkLst>
        </pc:picChg>
      </pc:sldChg>
      <pc:sldChg chg="addSp delSp modSp mod">
        <pc:chgData name="Elsell, Adam" userId="4b5b85db-77c1-44c9-a8d6-e10bf1cb52c2" providerId="ADAL" clId="{C900A09E-8299-4E57-B0BA-19D2C5A946A2}" dt="2025-01-30T16:34:40.354" v="14"/>
        <pc:sldMkLst>
          <pc:docMk/>
          <pc:sldMk cId="3065760421" sldId="664"/>
        </pc:sldMkLst>
        <pc:spChg chg="add mod">
          <ac:chgData name="Elsell, Adam" userId="4b5b85db-77c1-44c9-a8d6-e10bf1cb52c2" providerId="ADAL" clId="{C900A09E-8299-4E57-B0BA-19D2C5A946A2}" dt="2025-01-30T16:34:40.354" v="14"/>
          <ac:spMkLst>
            <pc:docMk/>
            <pc:sldMk cId="3065760421" sldId="664"/>
            <ac:spMk id="2" creationId="{13A7D4C9-944F-6822-12E5-7981B76BFD70}"/>
          </ac:spMkLst>
        </pc:spChg>
        <pc:spChg chg="add mod">
          <ac:chgData name="Elsell, Adam" userId="4b5b85db-77c1-44c9-a8d6-e10bf1cb52c2" providerId="ADAL" clId="{C900A09E-8299-4E57-B0BA-19D2C5A946A2}" dt="2025-01-30T16:34:40.354" v="14"/>
          <ac:spMkLst>
            <pc:docMk/>
            <pc:sldMk cId="3065760421" sldId="664"/>
            <ac:spMk id="6" creationId="{0A4420B5-14D0-9504-1676-4D259FE929E1}"/>
          </ac:spMkLst>
        </pc:spChg>
        <pc:spChg chg="add mod">
          <ac:chgData name="Elsell, Adam" userId="4b5b85db-77c1-44c9-a8d6-e10bf1cb52c2" providerId="ADAL" clId="{C900A09E-8299-4E57-B0BA-19D2C5A946A2}" dt="2025-01-30T16:34:40.354" v="14"/>
          <ac:spMkLst>
            <pc:docMk/>
            <pc:sldMk cId="3065760421" sldId="664"/>
            <ac:spMk id="17" creationId="{46C79180-89DF-3CD7-4D84-4BCA7AB5C1D4}"/>
          </ac:spMkLst>
        </pc:spChg>
        <pc:spChg chg="add mod">
          <ac:chgData name="Elsell, Adam" userId="4b5b85db-77c1-44c9-a8d6-e10bf1cb52c2" providerId="ADAL" clId="{C900A09E-8299-4E57-B0BA-19D2C5A946A2}" dt="2025-01-30T16:34:40.354" v="14"/>
          <ac:spMkLst>
            <pc:docMk/>
            <pc:sldMk cId="3065760421" sldId="664"/>
            <ac:spMk id="21" creationId="{E8D52362-7545-B5D0-F90D-A27A2B58FCB3}"/>
          </ac:spMkLst>
        </pc:spChg>
        <pc:spChg chg="add mod">
          <ac:chgData name="Elsell, Adam" userId="4b5b85db-77c1-44c9-a8d6-e10bf1cb52c2" providerId="ADAL" clId="{C900A09E-8299-4E57-B0BA-19D2C5A946A2}" dt="2025-01-30T16:34:40.354" v="14"/>
          <ac:spMkLst>
            <pc:docMk/>
            <pc:sldMk cId="3065760421" sldId="664"/>
            <ac:spMk id="22" creationId="{EEE051DC-00F2-56C1-F5F1-482549173195}"/>
          </ac:spMkLst>
        </pc:spChg>
        <pc:spChg chg="add mod">
          <ac:chgData name="Elsell, Adam" userId="4b5b85db-77c1-44c9-a8d6-e10bf1cb52c2" providerId="ADAL" clId="{C900A09E-8299-4E57-B0BA-19D2C5A946A2}" dt="2025-01-30T16:34:40.354" v="14"/>
          <ac:spMkLst>
            <pc:docMk/>
            <pc:sldMk cId="3065760421" sldId="664"/>
            <ac:spMk id="23" creationId="{F711CCD1-85FE-AA23-3655-4E0E91751F95}"/>
          </ac:spMkLst>
        </pc:spChg>
        <pc:picChg chg="add mod">
          <ac:chgData name="Elsell, Adam" userId="4b5b85db-77c1-44c9-a8d6-e10bf1cb52c2" providerId="ADAL" clId="{C900A09E-8299-4E57-B0BA-19D2C5A946A2}" dt="2025-01-30T16:34:40.354" v="14"/>
          <ac:picMkLst>
            <pc:docMk/>
            <pc:sldMk cId="3065760421" sldId="664"/>
            <ac:picMk id="20" creationId="{F6A24C7F-F98D-05C4-6087-75964971F1C3}"/>
          </ac:picMkLst>
        </pc:picChg>
      </pc:sldChg>
      <pc:sldChg chg="del">
        <pc:chgData name="Elsell, Adam" userId="4b5b85db-77c1-44c9-a8d6-e10bf1cb52c2" providerId="ADAL" clId="{C900A09E-8299-4E57-B0BA-19D2C5A946A2}" dt="2025-01-30T16:40:35.505" v="18" actId="47"/>
        <pc:sldMkLst>
          <pc:docMk/>
          <pc:sldMk cId="2445466799" sldId="670"/>
        </pc:sldMkLst>
      </pc:sldChg>
      <pc:sldChg chg="del">
        <pc:chgData name="Elsell, Adam" userId="4b5b85db-77c1-44c9-a8d6-e10bf1cb52c2" providerId="ADAL" clId="{C900A09E-8299-4E57-B0BA-19D2C5A946A2}" dt="2025-01-30T16:40:34.683" v="17" actId="47"/>
        <pc:sldMkLst>
          <pc:docMk/>
          <pc:sldMk cId="2277401543" sldId="672"/>
        </pc:sldMkLst>
      </pc:sldChg>
      <pc:sldChg chg="del">
        <pc:chgData name="Elsell, Adam" userId="4b5b85db-77c1-44c9-a8d6-e10bf1cb52c2" providerId="ADAL" clId="{C900A09E-8299-4E57-B0BA-19D2C5A946A2}" dt="2025-01-30T16:40:36.115" v="19" actId="47"/>
        <pc:sldMkLst>
          <pc:docMk/>
          <pc:sldMk cId="2813025953" sldId="674"/>
        </pc:sldMkLst>
      </pc:sldChg>
      <pc:sldChg chg="del">
        <pc:chgData name="Elsell, Adam" userId="4b5b85db-77c1-44c9-a8d6-e10bf1cb52c2" providerId="ADAL" clId="{C900A09E-8299-4E57-B0BA-19D2C5A946A2}" dt="2025-01-30T16:40:36.732" v="20" actId="47"/>
        <pc:sldMkLst>
          <pc:docMk/>
          <pc:sldMk cId="2743037187" sldId="682"/>
        </pc:sldMkLst>
      </pc:sldChg>
      <pc:sldChg chg="del">
        <pc:chgData name="Elsell, Adam" userId="4b5b85db-77c1-44c9-a8d6-e10bf1cb52c2" providerId="ADAL" clId="{C900A09E-8299-4E57-B0BA-19D2C5A946A2}" dt="2025-01-30T16:40:37.349" v="21" actId="47"/>
        <pc:sldMkLst>
          <pc:docMk/>
          <pc:sldMk cId="4090305741" sldId="684"/>
        </pc:sldMkLst>
      </pc:sldChg>
      <pc:sldChg chg="del">
        <pc:chgData name="Elsell, Adam" userId="4b5b85db-77c1-44c9-a8d6-e10bf1cb52c2" providerId="ADAL" clId="{C900A09E-8299-4E57-B0BA-19D2C5A946A2}" dt="2025-01-30T16:40:33.026" v="16" actId="47"/>
        <pc:sldMkLst>
          <pc:docMk/>
          <pc:sldMk cId="1639671693" sldId="685"/>
        </pc:sldMkLst>
      </pc:sldChg>
      <pc:sldChg chg="addSp delSp modSp mod">
        <pc:chgData name="Elsell, Adam" userId="4b5b85db-77c1-44c9-a8d6-e10bf1cb52c2" providerId="ADAL" clId="{C900A09E-8299-4E57-B0BA-19D2C5A946A2}" dt="2025-01-30T16:41:40.249" v="30" actId="1076"/>
        <pc:sldMkLst>
          <pc:docMk/>
          <pc:sldMk cId="1769100264" sldId="686"/>
        </pc:sldMkLst>
        <pc:spChg chg="add mod">
          <ac:chgData name="Elsell, Adam" userId="4b5b85db-77c1-44c9-a8d6-e10bf1cb52c2" providerId="ADAL" clId="{C900A09E-8299-4E57-B0BA-19D2C5A946A2}" dt="2025-01-30T16:41:09.866" v="26"/>
          <ac:spMkLst>
            <pc:docMk/>
            <pc:sldMk cId="1769100264" sldId="686"/>
            <ac:spMk id="2" creationId="{0F2035E0-2E98-65A8-D1B4-D4FB271B1F6B}"/>
          </ac:spMkLst>
        </pc:spChg>
        <pc:spChg chg="add mod">
          <ac:chgData name="Elsell, Adam" userId="4b5b85db-77c1-44c9-a8d6-e10bf1cb52c2" providerId="ADAL" clId="{C900A09E-8299-4E57-B0BA-19D2C5A946A2}" dt="2025-01-30T16:41:09.866" v="26"/>
          <ac:spMkLst>
            <pc:docMk/>
            <pc:sldMk cId="1769100264" sldId="686"/>
            <ac:spMk id="4" creationId="{2407E5FB-D77E-4A78-6C94-32930798A2F9}"/>
          </ac:spMkLst>
        </pc:spChg>
        <pc:spChg chg="add mod">
          <ac:chgData name="Elsell, Adam" userId="4b5b85db-77c1-44c9-a8d6-e10bf1cb52c2" providerId="ADAL" clId="{C900A09E-8299-4E57-B0BA-19D2C5A946A2}" dt="2025-01-30T16:41:09.866" v="26"/>
          <ac:spMkLst>
            <pc:docMk/>
            <pc:sldMk cId="1769100264" sldId="686"/>
            <ac:spMk id="6" creationId="{90A1565F-49CD-1D0F-12BF-F3A356398EBB}"/>
          </ac:spMkLst>
        </pc:spChg>
        <pc:spChg chg="mod">
          <ac:chgData name="Elsell, Adam" userId="4b5b85db-77c1-44c9-a8d6-e10bf1cb52c2" providerId="ADAL" clId="{C900A09E-8299-4E57-B0BA-19D2C5A946A2}" dt="2025-01-30T16:41:09.866" v="26"/>
          <ac:spMkLst>
            <pc:docMk/>
            <pc:sldMk cId="1769100264" sldId="686"/>
            <ac:spMk id="9" creationId="{364F499A-CF6C-EAEA-E7C7-839ADD68F475}"/>
          </ac:spMkLst>
        </pc:spChg>
        <pc:spChg chg="mod">
          <ac:chgData name="Elsell, Adam" userId="4b5b85db-77c1-44c9-a8d6-e10bf1cb52c2" providerId="ADAL" clId="{C900A09E-8299-4E57-B0BA-19D2C5A946A2}" dt="2025-01-30T16:41:09.866" v="26"/>
          <ac:spMkLst>
            <pc:docMk/>
            <pc:sldMk cId="1769100264" sldId="686"/>
            <ac:spMk id="10" creationId="{2378C876-211E-FF2D-6635-6555198CB012}"/>
          </ac:spMkLst>
        </pc:spChg>
        <pc:spChg chg="mod">
          <ac:chgData name="Elsell, Adam" userId="4b5b85db-77c1-44c9-a8d6-e10bf1cb52c2" providerId="ADAL" clId="{C900A09E-8299-4E57-B0BA-19D2C5A946A2}" dt="2025-01-30T16:41:09.866" v="26"/>
          <ac:spMkLst>
            <pc:docMk/>
            <pc:sldMk cId="1769100264" sldId="686"/>
            <ac:spMk id="12" creationId="{E727AFEB-33BE-6C44-3F23-4F17F05A422B}"/>
          </ac:spMkLst>
        </pc:spChg>
        <pc:spChg chg="mod ord">
          <ac:chgData name="Elsell, Adam" userId="4b5b85db-77c1-44c9-a8d6-e10bf1cb52c2" providerId="ADAL" clId="{C900A09E-8299-4E57-B0BA-19D2C5A946A2}" dt="2025-01-30T16:41:40.249" v="30" actId="1076"/>
          <ac:spMkLst>
            <pc:docMk/>
            <pc:sldMk cId="1769100264" sldId="686"/>
            <ac:spMk id="26" creationId="{1C1B3713-FC04-0D76-FE05-008018219EE8}"/>
          </ac:spMkLst>
        </pc:spChg>
        <pc:grpChg chg="add mod">
          <ac:chgData name="Elsell, Adam" userId="4b5b85db-77c1-44c9-a8d6-e10bf1cb52c2" providerId="ADAL" clId="{C900A09E-8299-4E57-B0BA-19D2C5A946A2}" dt="2025-01-30T16:41:09.866" v="26"/>
          <ac:grpSpMkLst>
            <pc:docMk/>
            <pc:sldMk cId="1769100264" sldId="686"/>
            <ac:grpSpMk id="7" creationId="{BD4E010F-87AA-DEE9-E576-034163CF808B}"/>
          </ac:grpSpMkLst>
        </pc:grpChg>
        <pc:picChg chg="add mod">
          <ac:chgData name="Elsell, Adam" userId="4b5b85db-77c1-44c9-a8d6-e10bf1cb52c2" providerId="ADAL" clId="{C900A09E-8299-4E57-B0BA-19D2C5A946A2}" dt="2025-01-30T16:41:09.866" v="26"/>
          <ac:picMkLst>
            <pc:docMk/>
            <pc:sldMk cId="1769100264" sldId="686"/>
            <ac:picMk id="3" creationId="{1D3B8EE3-C532-3B5E-25A6-35171FF92456}"/>
          </ac:picMkLst>
        </pc:picChg>
        <pc:picChg chg="mod">
          <ac:chgData name="Elsell, Adam" userId="4b5b85db-77c1-44c9-a8d6-e10bf1cb52c2" providerId="ADAL" clId="{C900A09E-8299-4E57-B0BA-19D2C5A946A2}" dt="2025-01-30T16:41:09.866" v="26"/>
          <ac:picMkLst>
            <pc:docMk/>
            <pc:sldMk cId="1769100264" sldId="686"/>
            <ac:picMk id="8" creationId="{EAFE7A48-BAB1-C254-1FC4-D2E8B892B26C}"/>
          </ac:picMkLst>
        </pc:picChg>
      </pc:sldChg>
      <pc:sldChg chg="addSp delSp modSp mod">
        <pc:chgData name="Elsell, Adam" userId="4b5b85db-77c1-44c9-a8d6-e10bf1cb52c2" providerId="ADAL" clId="{C900A09E-8299-4E57-B0BA-19D2C5A946A2}" dt="2025-01-30T16:42:05.348" v="35"/>
        <pc:sldMkLst>
          <pc:docMk/>
          <pc:sldMk cId="209402510" sldId="690"/>
        </pc:sldMkLst>
        <pc:spChg chg="add mod ord">
          <ac:chgData name="Elsell, Adam" userId="4b5b85db-77c1-44c9-a8d6-e10bf1cb52c2" providerId="ADAL" clId="{C900A09E-8299-4E57-B0BA-19D2C5A946A2}" dt="2025-01-30T16:41:53.951" v="33" actId="167"/>
          <ac:spMkLst>
            <pc:docMk/>
            <pc:sldMk cId="209402510" sldId="690"/>
            <ac:spMk id="8" creationId="{D3AC07DC-AA67-A2BA-589D-CF17BCA1CF03}"/>
          </ac:spMkLst>
        </pc:spChg>
        <pc:spChg chg="mod">
          <ac:chgData name="Elsell, Adam" userId="4b5b85db-77c1-44c9-a8d6-e10bf1cb52c2" providerId="ADAL" clId="{C900A09E-8299-4E57-B0BA-19D2C5A946A2}" dt="2025-01-30T16:42:05.348" v="35"/>
          <ac:spMkLst>
            <pc:docMk/>
            <pc:sldMk cId="209402510" sldId="690"/>
            <ac:spMk id="12" creationId="{6F14C598-B978-F9D0-15D1-83BE873358FD}"/>
          </ac:spMkLst>
        </pc:spChg>
        <pc:spChg chg="mod">
          <ac:chgData name="Elsell, Adam" userId="4b5b85db-77c1-44c9-a8d6-e10bf1cb52c2" providerId="ADAL" clId="{C900A09E-8299-4E57-B0BA-19D2C5A946A2}" dt="2025-01-30T16:42:05.348" v="35"/>
          <ac:spMkLst>
            <pc:docMk/>
            <pc:sldMk cId="209402510" sldId="690"/>
            <ac:spMk id="13" creationId="{CCD7E3D3-A89A-6368-D1E3-6BE880C92560}"/>
          </ac:spMkLst>
        </pc:spChg>
        <pc:spChg chg="mod">
          <ac:chgData name="Elsell, Adam" userId="4b5b85db-77c1-44c9-a8d6-e10bf1cb52c2" providerId="ADAL" clId="{C900A09E-8299-4E57-B0BA-19D2C5A946A2}" dt="2025-01-30T16:42:05.348" v="35"/>
          <ac:spMkLst>
            <pc:docMk/>
            <pc:sldMk cId="209402510" sldId="690"/>
            <ac:spMk id="14" creationId="{10C26F6A-3689-5FC4-2ABF-47566E2E7FA8}"/>
          </ac:spMkLst>
        </pc:spChg>
        <pc:grpChg chg="add mod">
          <ac:chgData name="Elsell, Adam" userId="4b5b85db-77c1-44c9-a8d6-e10bf1cb52c2" providerId="ADAL" clId="{C900A09E-8299-4E57-B0BA-19D2C5A946A2}" dt="2025-01-30T16:42:05.348" v="35"/>
          <ac:grpSpMkLst>
            <pc:docMk/>
            <pc:sldMk cId="209402510" sldId="690"/>
            <ac:grpSpMk id="10" creationId="{59E366E3-C9F8-ABC3-1835-D807C96281C2}"/>
          </ac:grpSpMkLst>
        </pc:grpChg>
        <pc:picChg chg="ord">
          <ac:chgData name="Elsell, Adam" userId="4b5b85db-77c1-44c9-a8d6-e10bf1cb52c2" providerId="ADAL" clId="{C900A09E-8299-4E57-B0BA-19D2C5A946A2}" dt="2025-01-30T16:41:59.251" v="34" actId="167"/>
          <ac:picMkLst>
            <pc:docMk/>
            <pc:sldMk cId="209402510" sldId="690"/>
            <ac:picMk id="9" creationId="{545E5D65-3AE7-A021-A54D-3C46D1D5C054}"/>
          </ac:picMkLst>
        </pc:picChg>
        <pc:picChg chg="mod">
          <ac:chgData name="Elsell, Adam" userId="4b5b85db-77c1-44c9-a8d6-e10bf1cb52c2" providerId="ADAL" clId="{C900A09E-8299-4E57-B0BA-19D2C5A946A2}" dt="2025-01-30T16:42:05.348" v="35"/>
          <ac:picMkLst>
            <pc:docMk/>
            <pc:sldMk cId="209402510" sldId="690"/>
            <ac:picMk id="15" creationId="{18EF57F3-6DBF-5320-378A-D3EFE5BE1E2B}"/>
          </ac:picMkLst>
        </pc:picChg>
      </pc:sldChg>
      <pc:sldChg chg="addSp delSp modSp mod">
        <pc:chgData name="Elsell, Adam" userId="4b5b85db-77c1-44c9-a8d6-e10bf1cb52c2" providerId="ADAL" clId="{C900A09E-8299-4E57-B0BA-19D2C5A946A2}" dt="2025-01-30T16:45:49.832" v="39"/>
        <pc:sldMkLst>
          <pc:docMk/>
          <pc:sldMk cId="872019544" sldId="691"/>
        </pc:sldMkLst>
        <pc:spChg chg="add mod">
          <ac:chgData name="Elsell, Adam" userId="4b5b85db-77c1-44c9-a8d6-e10bf1cb52c2" providerId="ADAL" clId="{C900A09E-8299-4E57-B0BA-19D2C5A946A2}" dt="2025-01-30T16:42:22.778" v="38"/>
          <ac:spMkLst>
            <pc:docMk/>
            <pc:sldMk cId="872019544" sldId="691"/>
            <ac:spMk id="11" creationId="{72D7D1FE-954A-A1A6-DCAF-87D3647D89B2}"/>
          </ac:spMkLst>
        </pc:spChg>
        <pc:spChg chg="mod">
          <ac:chgData name="Elsell, Adam" userId="4b5b85db-77c1-44c9-a8d6-e10bf1cb52c2" providerId="ADAL" clId="{C900A09E-8299-4E57-B0BA-19D2C5A946A2}" dt="2025-01-30T16:42:22.778" v="38"/>
          <ac:spMkLst>
            <pc:docMk/>
            <pc:sldMk cId="872019544" sldId="691"/>
            <ac:spMk id="14" creationId="{D45AF4D4-84FD-F61E-69F7-D67DD97F2F4B}"/>
          </ac:spMkLst>
        </pc:spChg>
        <pc:spChg chg="mod">
          <ac:chgData name="Elsell, Adam" userId="4b5b85db-77c1-44c9-a8d6-e10bf1cb52c2" providerId="ADAL" clId="{C900A09E-8299-4E57-B0BA-19D2C5A946A2}" dt="2025-01-30T16:42:22.778" v="38"/>
          <ac:spMkLst>
            <pc:docMk/>
            <pc:sldMk cId="872019544" sldId="691"/>
            <ac:spMk id="21" creationId="{CBF884FC-5658-37C0-8278-D6897EE70FE4}"/>
          </ac:spMkLst>
        </pc:spChg>
        <pc:spChg chg="mod">
          <ac:chgData name="Elsell, Adam" userId="4b5b85db-77c1-44c9-a8d6-e10bf1cb52c2" providerId="ADAL" clId="{C900A09E-8299-4E57-B0BA-19D2C5A946A2}" dt="2025-01-30T16:42:22.778" v="38"/>
          <ac:spMkLst>
            <pc:docMk/>
            <pc:sldMk cId="872019544" sldId="691"/>
            <ac:spMk id="22" creationId="{484E7289-B632-0B3B-8E07-85711C12CF1C}"/>
          </ac:spMkLst>
        </pc:spChg>
        <pc:grpChg chg="add mod">
          <ac:chgData name="Elsell, Adam" userId="4b5b85db-77c1-44c9-a8d6-e10bf1cb52c2" providerId="ADAL" clId="{C900A09E-8299-4E57-B0BA-19D2C5A946A2}" dt="2025-01-30T16:42:22.778" v="38"/>
          <ac:grpSpMkLst>
            <pc:docMk/>
            <pc:sldMk cId="872019544" sldId="691"/>
            <ac:grpSpMk id="12" creationId="{E4A361F1-06C1-E415-6583-18461F277EC9}"/>
          </ac:grpSpMkLst>
        </pc:grpChg>
        <pc:picChg chg="mod">
          <ac:chgData name="Elsell, Adam" userId="4b5b85db-77c1-44c9-a8d6-e10bf1cb52c2" providerId="ADAL" clId="{C900A09E-8299-4E57-B0BA-19D2C5A946A2}" dt="2025-01-30T16:42:22.778" v="38"/>
          <ac:picMkLst>
            <pc:docMk/>
            <pc:sldMk cId="872019544" sldId="691"/>
            <ac:picMk id="13" creationId="{E2CE06CC-7FA5-ECF5-F8A1-293E52DEA9A7}"/>
          </ac:picMkLst>
        </pc:picChg>
      </pc:sldChg>
      <pc:sldChg chg="del">
        <pc:chgData name="Elsell, Adam" userId="4b5b85db-77c1-44c9-a8d6-e10bf1cb52c2" providerId="ADAL" clId="{C900A09E-8299-4E57-B0BA-19D2C5A946A2}" dt="2025-01-30T16:46:00.100" v="41" actId="47"/>
        <pc:sldMkLst>
          <pc:docMk/>
          <pc:sldMk cId="2338130291" sldId="693"/>
        </pc:sldMkLst>
      </pc:sldChg>
      <pc:sldChg chg="del">
        <pc:chgData name="Elsell, Adam" userId="4b5b85db-77c1-44c9-a8d6-e10bf1cb52c2" providerId="ADAL" clId="{C900A09E-8299-4E57-B0BA-19D2C5A946A2}" dt="2025-01-30T16:46:00.813" v="42" actId="47"/>
        <pc:sldMkLst>
          <pc:docMk/>
          <pc:sldMk cId="3124409032" sldId="694"/>
        </pc:sldMkLst>
      </pc:sldChg>
      <pc:sldChg chg="del">
        <pc:chgData name="Elsell, Adam" userId="4b5b85db-77c1-44c9-a8d6-e10bf1cb52c2" providerId="ADAL" clId="{C900A09E-8299-4E57-B0BA-19D2C5A946A2}" dt="2025-01-30T16:46:01.474" v="43" actId="47"/>
        <pc:sldMkLst>
          <pc:docMk/>
          <pc:sldMk cId="2531652168" sldId="698"/>
        </pc:sldMkLst>
      </pc:sldChg>
      <pc:sldChg chg="del">
        <pc:chgData name="Elsell, Adam" userId="4b5b85db-77c1-44c9-a8d6-e10bf1cb52c2" providerId="ADAL" clId="{C900A09E-8299-4E57-B0BA-19D2C5A946A2}" dt="2025-01-30T16:46:03.301" v="44" actId="47"/>
        <pc:sldMkLst>
          <pc:docMk/>
          <pc:sldMk cId="1553210687" sldId="699"/>
        </pc:sldMkLst>
      </pc:sldChg>
      <pc:sldChg chg="add del">
        <pc:chgData name="Elsell, Adam" userId="4b5b85db-77c1-44c9-a8d6-e10bf1cb52c2" providerId="ADAL" clId="{C900A09E-8299-4E57-B0BA-19D2C5A946A2}" dt="2025-01-30T16:46:10.264" v="46" actId="47"/>
        <pc:sldMkLst>
          <pc:docMk/>
          <pc:sldMk cId="3726198657" sldId="701"/>
        </pc:sldMkLst>
      </pc:sldChg>
      <pc:sldChg chg="del">
        <pc:chgData name="Elsell, Adam" userId="4b5b85db-77c1-44c9-a8d6-e10bf1cb52c2" providerId="ADAL" clId="{C900A09E-8299-4E57-B0BA-19D2C5A946A2}" dt="2025-01-30T16:46:07.900" v="45" actId="47"/>
        <pc:sldMkLst>
          <pc:docMk/>
          <pc:sldMk cId="3401910889" sldId="704"/>
        </pc:sldMkLst>
      </pc:sldChg>
      <pc:sldChg chg="add">
        <pc:chgData name="Elsell, Adam" userId="4b5b85db-77c1-44c9-a8d6-e10bf1cb52c2" providerId="ADAL" clId="{C900A09E-8299-4E57-B0BA-19D2C5A946A2}" dt="2025-01-30T16:40:30.492" v="15"/>
        <pc:sldMkLst>
          <pc:docMk/>
          <pc:sldMk cId="812556028" sldId="705"/>
        </pc:sldMkLst>
      </pc:sldChg>
      <pc:sldChg chg="add">
        <pc:chgData name="Elsell, Adam" userId="4b5b85db-77c1-44c9-a8d6-e10bf1cb52c2" providerId="ADAL" clId="{C900A09E-8299-4E57-B0BA-19D2C5A946A2}" dt="2025-01-30T16:40:30.492" v="15"/>
        <pc:sldMkLst>
          <pc:docMk/>
          <pc:sldMk cId="1782756047" sldId="706"/>
        </pc:sldMkLst>
      </pc:sldChg>
      <pc:sldChg chg="add">
        <pc:chgData name="Elsell, Adam" userId="4b5b85db-77c1-44c9-a8d6-e10bf1cb52c2" providerId="ADAL" clId="{C900A09E-8299-4E57-B0BA-19D2C5A946A2}" dt="2025-01-30T16:40:30.492" v="15"/>
        <pc:sldMkLst>
          <pc:docMk/>
          <pc:sldMk cId="4204969183" sldId="707"/>
        </pc:sldMkLst>
      </pc:sldChg>
      <pc:sldChg chg="add">
        <pc:chgData name="Elsell, Adam" userId="4b5b85db-77c1-44c9-a8d6-e10bf1cb52c2" providerId="ADAL" clId="{C900A09E-8299-4E57-B0BA-19D2C5A946A2}" dt="2025-01-30T16:40:30.492" v="15"/>
        <pc:sldMkLst>
          <pc:docMk/>
          <pc:sldMk cId="3301414135" sldId="708"/>
        </pc:sldMkLst>
      </pc:sldChg>
      <pc:sldChg chg="add setBg">
        <pc:chgData name="Elsell, Adam" userId="4b5b85db-77c1-44c9-a8d6-e10bf1cb52c2" providerId="ADAL" clId="{C900A09E-8299-4E57-B0BA-19D2C5A946A2}" dt="2025-01-30T16:40:30.492" v="15"/>
        <pc:sldMkLst>
          <pc:docMk/>
          <pc:sldMk cId="3659980819" sldId="709"/>
        </pc:sldMkLst>
      </pc:sldChg>
      <pc:sldChg chg="add">
        <pc:chgData name="Elsell, Adam" userId="4b5b85db-77c1-44c9-a8d6-e10bf1cb52c2" providerId="ADAL" clId="{C900A09E-8299-4E57-B0BA-19D2C5A946A2}" dt="2025-01-30T16:40:30.492" v="15"/>
        <pc:sldMkLst>
          <pc:docMk/>
          <pc:sldMk cId="3152061807" sldId="710"/>
        </pc:sldMkLst>
      </pc:sldChg>
      <pc:sldChg chg="add">
        <pc:chgData name="Elsell, Adam" userId="4b5b85db-77c1-44c9-a8d6-e10bf1cb52c2" providerId="ADAL" clId="{C900A09E-8299-4E57-B0BA-19D2C5A946A2}" dt="2025-01-30T16:45:57.624" v="40"/>
        <pc:sldMkLst>
          <pc:docMk/>
          <pc:sldMk cId="171914794" sldId="711"/>
        </pc:sldMkLst>
      </pc:sldChg>
      <pc:sldChg chg="add">
        <pc:chgData name="Elsell, Adam" userId="4b5b85db-77c1-44c9-a8d6-e10bf1cb52c2" providerId="ADAL" clId="{C900A09E-8299-4E57-B0BA-19D2C5A946A2}" dt="2025-01-30T16:45:57.624" v="40"/>
        <pc:sldMkLst>
          <pc:docMk/>
          <pc:sldMk cId="1318196268" sldId="712"/>
        </pc:sldMkLst>
      </pc:sldChg>
      <pc:sldChg chg="add">
        <pc:chgData name="Elsell, Adam" userId="4b5b85db-77c1-44c9-a8d6-e10bf1cb52c2" providerId="ADAL" clId="{C900A09E-8299-4E57-B0BA-19D2C5A946A2}" dt="2025-01-30T16:45:57.624" v="40"/>
        <pc:sldMkLst>
          <pc:docMk/>
          <pc:sldMk cId="1424498449" sldId="713"/>
        </pc:sldMkLst>
      </pc:sldChg>
      <pc:sldChg chg="add">
        <pc:chgData name="Elsell, Adam" userId="4b5b85db-77c1-44c9-a8d6-e10bf1cb52c2" providerId="ADAL" clId="{C900A09E-8299-4E57-B0BA-19D2C5A946A2}" dt="2025-01-30T16:45:57.624" v="40"/>
        <pc:sldMkLst>
          <pc:docMk/>
          <pc:sldMk cId="2783251227" sldId="714"/>
        </pc:sldMkLst>
      </pc:sldChg>
      <pc:sldChg chg="add">
        <pc:chgData name="Elsell, Adam" userId="4b5b85db-77c1-44c9-a8d6-e10bf1cb52c2" providerId="ADAL" clId="{C900A09E-8299-4E57-B0BA-19D2C5A946A2}" dt="2025-01-30T16:45:57.624" v="40"/>
        <pc:sldMkLst>
          <pc:docMk/>
          <pc:sldMk cId="2719845318" sldId="715"/>
        </pc:sldMkLst>
      </pc:sldChg>
      <pc:sldMasterChg chg="delSp mod">
        <pc:chgData name="Elsell, Adam" userId="4b5b85db-77c1-44c9-a8d6-e10bf1cb52c2" providerId="ADAL" clId="{C900A09E-8299-4E57-B0BA-19D2C5A946A2}" dt="2025-01-30T16:31:33.607" v="7" actId="478"/>
        <pc:sldMasterMkLst>
          <pc:docMk/>
          <pc:sldMasterMk cId="1999103461" sldId="2147483648"/>
        </pc:sldMasterMkLst>
      </pc:sldMasterChg>
    </pc:docChg>
  </pc:docChgLst>
  <pc:docChgLst>
    <pc:chgData name="Heaton, Patrick" userId="8f22f002-d103-4725-978e-c2abfcfcfb08" providerId="ADAL" clId="{F3CA0101-687F-4075-89C3-9F6B12F9D759}"/>
    <pc:docChg chg="undo custSel modSld">
      <pc:chgData name="Heaton, Patrick" userId="8f22f002-d103-4725-978e-c2abfcfcfb08" providerId="ADAL" clId="{F3CA0101-687F-4075-89C3-9F6B12F9D759}" dt="2024-12-05T23:56:52.478" v="438" actId="20577"/>
      <pc:docMkLst>
        <pc:docMk/>
      </pc:docMkLst>
      <pc:sldChg chg="modSp mod">
        <pc:chgData name="Heaton, Patrick" userId="8f22f002-d103-4725-978e-c2abfcfcfb08" providerId="ADAL" clId="{F3CA0101-687F-4075-89C3-9F6B12F9D759}" dt="2024-12-05T01:04:15.416" v="265" actId="20577"/>
        <pc:sldMkLst>
          <pc:docMk/>
          <pc:sldMk cId="2445466799" sldId="670"/>
        </pc:sldMkLst>
      </pc:sldChg>
      <pc:sldChg chg="addSp delSp modSp mod modNotesTx">
        <pc:chgData name="Heaton, Patrick" userId="8f22f002-d103-4725-978e-c2abfcfcfb08" providerId="ADAL" clId="{F3CA0101-687F-4075-89C3-9F6B12F9D759}" dt="2024-12-05T01:22:53.590" v="271" actId="1076"/>
        <pc:sldMkLst>
          <pc:docMk/>
          <pc:sldMk cId="2277401543" sldId="672"/>
        </pc:sldMkLst>
      </pc:sldChg>
      <pc:sldChg chg="addSp delSp modSp mod">
        <pc:chgData name="Heaton, Patrick" userId="8f22f002-d103-4725-978e-c2abfcfcfb08" providerId="ADAL" clId="{F3CA0101-687F-4075-89C3-9F6B12F9D759}" dt="2024-12-04T23:57:35.466" v="27" actId="1076"/>
        <pc:sldMkLst>
          <pc:docMk/>
          <pc:sldMk cId="2813025953" sldId="674"/>
        </pc:sldMkLst>
      </pc:sldChg>
      <pc:sldChg chg="modSp mod">
        <pc:chgData name="Heaton, Patrick" userId="8f22f002-d103-4725-978e-c2abfcfcfb08" providerId="ADAL" clId="{F3CA0101-687F-4075-89C3-9F6B12F9D759}" dt="2024-12-05T01:37:50.747" v="277" actId="14100"/>
        <pc:sldMkLst>
          <pc:docMk/>
          <pc:sldMk cId="4090305741" sldId="684"/>
        </pc:sldMkLst>
      </pc:sldChg>
      <pc:sldChg chg="modSp mod">
        <pc:chgData name="Heaton, Patrick" userId="8f22f002-d103-4725-978e-c2abfcfcfb08" providerId="ADAL" clId="{F3CA0101-687F-4075-89C3-9F6B12F9D759}" dt="2024-12-05T05:26:50.983" v="280" actId="20577"/>
        <pc:sldMkLst>
          <pc:docMk/>
          <pc:sldMk cId="1769100264" sldId="686"/>
        </pc:sldMkLst>
        <pc:spChg chg="mod">
          <ac:chgData name="Heaton, Patrick" userId="8f22f002-d103-4725-978e-c2abfcfcfb08" providerId="ADAL" clId="{F3CA0101-687F-4075-89C3-9F6B12F9D759}" dt="2024-12-05T05:26:50.983" v="280" actId="20577"/>
          <ac:spMkLst>
            <pc:docMk/>
            <pc:sldMk cId="1769100264" sldId="686"/>
            <ac:spMk id="26" creationId="{1C1B3713-FC04-0D76-FE05-008018219EE8}"/>
          </ac:spMkLst>
        </pc:spChg>
      </pc:sldChg>
      <pc:sldChg chg="modSp mod">
        <pc:chgData name="Heaton, Patrick" userId="8f22f002-d103-4725-978e-c2abfcfcfb08" providerId="ADAL" clId="{F3CA0101-687F-4075-89C3-9F6B12F9D759}" dt="2024-12-05T05:26:55.798" v="281" actId="20577"/>
        <pc:sldMkLst>
          <pc:docMk/>
          <pc:sldMk cId="209402510" sldId="690"/>
        </pc:sldMkLst>
        <pc:spChg chg="mod">
          <ac:chgData name="Heaton, Patrick" userId="8f22f002-d103-4725-978e-c2abfcfcfb08" providerId="ADAL" clId="{F3CA0101-687F-4075-89C3-9F6B12F9D759}" dt="2024-12-05T05:26:55.798" v="281" actId="20577"/>
          <ac:spMkLst>
            <pc:docMk/>
            <pc:sldMk cId="209402510" sldId="690"/>
            <ac:spMk id="2" creationId="{143D4D84-FA81-CD7C-C197-D507940CD5D5}"/>
          </ac:spMkLst>
        </pc:spChg>
      </pc:sldChg>
      <pc:sldChg chg="modSp mod">
        <pc:chgData name="Heaton, Patrick" userId="8f22f002-d103-4725-978e-c2abfcfcfb08" providerId="ADAL" clId="{F3CA0101-687F-4075-89C3-9F6B12F9D759}" dt="2024-12-05T05:27:15.828" v="296" actId="20577"/>
        <pc:sldMkLst>
          <pc:docMk/>
          <pc:sldMk cId="872019544" sldId="691"/>
        </pc:sldMkLst>
        <pc:spChg chg="mod">
          <ac:chgData name="Heaton, Patrick" userId="8f22f002-d103-4725-978e-c2abfcfcfb08" providerId="ADAL" clId="{F3CA0101-687F-4075-89C3-9F6B12F9D759}" dt="2024-12-05T05:27:15.828" v="296" actId="20577"/>
          <ac:spMkLst>
            <pc:docMk/>
            <pc:sldMk cId="872019544" sldId="691"/>
            <ac:spMk id="7" creationId="{E9DA7773-D6B7-FE77-F5C8-251BBA33BF57}"/>
          </ac:spMkLst>
        </pc:spChg>
      </pc:sldChg>
      <pc:sldChg chg="modNotesTx">
        <pc:chgData name="Heaton, Patrick" userId="8f22f002-d103-4725-978e-c2abfcfcfb08" providerId="ADAL" clId="{F3CA0101-687F-4075-89C3-9F6B12F9D759}" dt="2024-12-05T05:31:17.007" v="384" actId="20577"/>
        <pc:sldMkLst>
          <pc:docMk/>
          <pc:sldMk cId="3726198657" sldId="701"/>
        </pc:sldMkLst>
      </pc:sldChg>
      <pc:sldChg chg="modSp mod">
        <pc:chgData name="Heaton, Patrick" userId="8f22f002-d103-4725-978e-c2abfcfcfb08" providerId="ADAL" clId="{F3CA0101-687F-4075-89C3-9F6B12F9D759}" dt="2024-12-05T05:30:06.968" v="303" actId="115"/>
        <pc:sldMkLst>
          <pc:docMk/>
          <pc:sldMk cId="3401910889" sldId="704"/>
        </pc:sldMkLst>
      </pc:sldChg>
      <pc:sldChg chg="modNotesTx">
        <pc:chgData name="Heaton, Patrick" userId="8f22f002-d103-4725-978e-c2abfcfcfb08" providerId="ADAL" clId="{F3CA0101-687F-4075-89C3-9F6B12F9D759}" dt="2024-12-05T23:56:52.478" v="438" actId="20577"/>
        <pc:sldMkLst>
          <pc:docMk/>
          <pc:sldMk cId="3953704406" sldId="705"/>
        </pc:sldMkLst>
      </pc:sldChg>
    </pc:docChg>
  </pc:docChgLst>
  <pc:docChgLst>
    <pc:chgData name="Gibson, Thomas" userId="4b42d18a-f5dd-45ad-b5f3-020bdeec964b" providerId="ADAL" clId="{284CAB55-BC86-45BA-9681-5F80312EDF5B}"/>
    <pc:docChg chg="custSel modSld">
      <pc:chgData name="Gibson, Thomas" userId="4b42d18a-f5dd-45ad-b5f3-020bdeec964b" providerId="ADAL" clId="{284CAB55-BC86-45BA-9681-5F80312EDF5B}" dt="2025-01-11T16:00:42.144" v="37" actId="6549"/>
      <pc:docMkLst>
        <pc:docMk/>
      </pc:docMkLst>
      <pc:sldChg chg="modNotesTx">
        <pc:chgData name="Gibson, Thomas" userId="4b42d18a-f5dd-45ad-b5f3-020bdeec964b" providerId="ADAL" clId="{284CAB55-BC86-45BA-9681-5F80312EDF5B}" dt="2025-01-11T15:58:18.366" v="18" actId="20577"/>
        <pc:sldMkLst>
          <pc:docMk/>
          <pc:sldMk cId="2813025953" sldId="674"/>
        </pc:sldMkLst>
      </pc:sldChg>
      <pc:sldChg chg="modNotesTx">
        <pc:chgData name="Gibson, Thomas" userId="4b42d18a-f5dd-45ad-b5f3-020bdeec964b" providerId="ADAL" clId="{284CAB55-BC86-45BA-9681-5F80312EDF5B}" dt="2025-01-11T15:58:26.065" v="19" actId="6549"/>
        <pc:sldMkLst>
          <pc:docMk/>
          <pc:sldMk cId="4090305741" sldId="684"/>
        </pc:sldMkLst>
      </pc:sldChg>
      <pc:sldChg chg="delSp mod">
        <pc:chgData name="Gibson, Thomas" userId="4b42d18a-f5dd-45ad-b5f3-020bdeec964b" providerId="ADAL" clId="{284CAB55-BC86-45BA-9681-5F80312EDF5B}" dt="2025-01-11T15:55:45.823" v="1" actId="478"/>
        <pc:sldMkLst>
          <pc:docMk/>
          <pc:sldMk cId="1639671693" sldId="685"/>
        </pc:sldMkLst>
      </pc:sldChg>
      <pc:sldChg chg="modSp mod">
        <pc:chgData name="Gibson, Thomas" userId="4b42d18a-f5dd-45ad-b5f3-020bdeec964b" providerId="ADAL" clId="{284CAB55-BC86-45BA-9681-5F80312EDF5B}" dt="2025-01-11T15:58:44.807" v="21" actId="1076"/>
        <pc:sldMkLst>
          <pc:docMk/>
          <pc:sldMk cId="209402510" sldId="690"/>
        </pc:sldMkLst>
        <pc:spChg chg="mod">
          <ac:chgData name="Gibson, Thomas" userId="4b42d18a-f5dd-45ad-b5f3-020bdeec964b" providerId="ADAL" clId="{284CAB55-BC86-45BA-9681-5F80312EDF5B}" dt="2025-01-11T15:58:44.807" v="21" actId="1076"/>
          <ac:spMkLst>
            <pc:docMk/>
            <pc:sldMk cId="209402510" sldId="690"/>
            <ac:spMk id="4" creationId="{554FA509-4B55-FBFA-D6D4-DEDE7FE30BFF}"/>
          </ac:spMkLst>
        </pc:spChg>
      </pc:sldChg>
      <pc:sldChg chg="modSp mod">
        <pc:chgData name="Gibson, Thomas" userId="4b42d18a-f5dd-45ad-b5f3-020bdeec964b" providerId="ADAL" clId="{284CAB55-BC86-45BA-9681-5F80312EDF5B}" dt="2025-01-11T16:00:42.144" v="37" actId="6549"/>
        <pc:sldMkLst>
          <pc:docMk/>
          <pc:sldMk cId="872019544" sldId="691"/>
        </pc:sldMkLst>
        <pc:graphicFrameChg chg="modGraphic">
          <ac:chgData name="Gibson, Thomas" userId="4b42d18a-f5dd-45ad-b5f3-020bdeec964b" providerId="ADAL" clId="{284CAB55-BC86-45BA-9681-5F80312EDF5B}" dt="2025-01-11T16:00:03.997" v="32" actId="20577"/>
          <ac:graphicFrameMkLst>
            <pc:docMk/>
            <pc:sldMk cId="872019544" sldId="691"/>
            <ac:graphicFrameMk id="2" creationId="{8D61A796-BF7A-10BC-36BA-E30ACD32A9D9}"/>
          </ac:graphicFrameMkLst>
        </pc:graphicFrameChg>
        <pc:graphicFrameChg chg="modGraphic">
          <ac:chgData name="Gibson, Thomas" userId="4b42d18a-f5dd-45ad-b5f3-020bdeec964b" providerId="ADAL" clId="{284CAB55-BC86-45BA-9681-5F80312EDF5B}" dt="2025-01-11T16:00:42.144" v="37" actId="6549"/>
          <ac:graphicFrameMkLst>
            <pc:docMk/>
            <pc:sldMk cId="872019544" sldId="691"/>
            <ac:graphicFrameMk id="5" creationId="{A3025FE3-AB0D-E88B-BC7C-A4BD0111DAEE}"/>
          </ac:graphicFrameMkLst>
        </pc:graphicFrameChg>
      </pc:sldChg>
      <pc:sldChg chg="delSp mod">
        <pc:chgData name="Gibson, Thomas" userId="4b42d18a-f5dd-45ad-b5f3-020bdeec964b" providerId="ADAL" clId="{284CAB55-BC86-45BA-9681-5F80312EDF5B}" dt="2025-01-11T15:55:53.636" v="4" actId="478"/>
        <pc:sldMkLst>
          <pc:docMk/>
          <pc:sldMk cId="2338130291" sldId="693"/>
        </pc:sldMkLst>
      </pc:sldChg>
    </pc:docChg>
  </pc:docChgLst>
  <pc:docChgLst>
    <pc:chgData name="Sargent, Liam" userId="1f9260e3-603e-4d07-8e60-c6df4c2f742f" providerId="ADAL" clId="{050A4352-0EEB-4337-8278-A6D18EB73F88}"/>
    <pc:docChg chg="custSel modSld">
      <pc:chgData name="Sargent, Liam" userId="1f9260e3-603e-4d07-8e60-c6df4c2f742f" providerId="ADAL" clId="{050A4352-0EEB-4337-8278-A6D18EB73F88}" dt="2025-01-28T13:55:06.596" v="25" actId="167"/>
      <pc:docMkLst>
        <pc:docMk/>
      </pc:docMkLst>
      <pc:sldChg chg="modSp mod">
        <pc:chgData name="Sargent, Liam" userId="1f9260e3-603e-4d07-8e60-c6df4c2f742f" providerId="ADAL" clId="{050A4352-0EEB-4337-8278-A6D18EB73F88}" dt="2025-01-28T13:55:06.596" v="25" actId="167"/>
        <pc:sldMkLst>
          <pc:docMk/>
          <pc:sldMk cId="1012904221" sldId="662"/>
        </pc:sldMkLst>
        <pc:spChg chg="ord">
          <ac:chgData name="Sargent, Liam" userId="1f9260e3-603e-4d07-8e60-c6df4c2f742f" providerId="ADAL" clId="{050A4352-0EEB-4337-8278-A6D18EB73F88}" dt="2025-01-28T13:54:45.188" v="23" actId="167"/>
          <ac:spMkLst>
            <pc:docMk/>
            <pc:sldMk cId="1012904221" sldId="662"/>
            <ac:spMk id="5" creationId="{9488A1AD-40E8-CDC4-BA9D-7A79487A372F}"/>
          </ac:spMkLst>
        </pc:spChg>
        <pc:spChg chg="mod">
          <ac:chgData name="Sargent, Liam" userId="1f9260e3-603e-4d07-8e60-c6df4c2f742f" providerId="ADAL" clId="{050A4352-0EEB-4337-8278-A6D18EB73F88}" dt="2025-01-02T17:35:39.384" v="7" actId="404"/>
          <ac:spMkLst>
            <pc:docMk/>
            <pc:sldMk cId="1012904221" sldId="662"/>
            <ac:spMk id="10" creationId="{A4D51050-2CCD-5127-222C-9DA382EA608D}"/>
          </ac:spMkLst>
        </pc:spChg>
        <pc:picChg chg="mod ord">
          <ac:chgData name="Sargent, Liam" userId="1f9260e3-603e-4d07-8e60-c6df4c2f742f" providerId="ADAL" clId="{050A4352-0EEB-4337-8278-A6D18EB73F88}" dt="2025-01-28T13:55:06.596" v="25" actId="167"/>
          <ac:picMkLst>
            <pc:docMk/>
            <pc:sldMk cId="1012904221" sldId="662"/>
            <ac:picMk id="4" creationId="{43FD6526-9F43-1B9A-0DA8-2DE0B2DA96BB}"/>
          </ac:picMkLst>
        </pc:picChg>
      </pc:sldChg>
      <pc:sldChg chg="modSp mod">
        <pc:chgData name="Sargent, Liam" userId="1f9260e3-603e-4d07-8e60-c6df4c2f742f" providerId="ADAL" clId="{050A4352-0EEB-4337-8278-A6D18EB73F88}" dt="2025-01-02T17:34:07.413" v="3" actId="403"/>
        <pc:sldMkLst>
          <pc:docMk/>
          <pc:sldMk cId="1769100264" sldId="686"/>
        </pc:sldMkLst>
        <pc:spChg chg="mod">
          <ac:chgData name="Sargent, Liam" userId="1f9260e3-603e-4d07-8e60-c6df4c2f742f" providerId="ADAL" clId="{050A4352-0EEB-4337-8278-A6D18EB73F88}" dt="2025-01-02T17:34:07.413" v="3" actId="403"/>
          <ac:spMkLst>
            <pc:docMk/>
            <pc:sldMk cId="1769100264" sldId="686"/>
            <ac:spMk id="26" creationId="{1C1B3713-FC04-0D76-FE05-008018219EE8}"/>
          </ac:spMkLst>
        </pc:spChg>
      </pc:sldChg>
      <pc:sldChg chg="modSp mod">
        <pc:chgData name="Sargent, Liam" userId="1f9260e3-603e-4d07-8e60-c6df4c2f742f" providerId="ADAL" clId="{050A4352-0EEB-4337-8278-A6D18EB73F88}" dt="2025-01-13T22:14:30.257" v="22" actId="20577"/>
        <pc:sldMkLst>
          <pc:docMk/>
          <pc:sldMk cId="872019544" sldId="691"/>
        </pc:sldMkLst>
        <pc:graphicFrameChg chg="modGraphic">
          <ac:chgData name="Sargent, Liam" userId="1f9260e3-603e-4d07-8e60-c6df4c2f742f" providerId="ADAL" clId="{050A4352-0EEB-4337-8278-A6D18EB73F88}" dt="2025-01-13T22:14:11.395" v="14" actId="20577"/>
          <ac:graphicFrameMkLst>
            <pc:docMk/>
            <pc:sldMk cId="872019544" sldId="691"/>
            <ac:graphicFrameMk id="2" creationId="{8D61A796-BF7A-10BC-36BA-E30ACD32A9D9}"/>
          </ac:graphicFrameMkLst>
        </pc:graphicFrameChg>
        <pc:graphicFrameChg chg="modGraphic">
          <ac:chgData name="Sargent, Liam" userId="1f9260e3-603e-4d07-8e60-c6df4c2f742f" providerId="ADAL" clId="{050A4352-0EEB-4337-8278-A6D18EB73F88}" dt="2025-01-13T22:14:30.257" v="22" actId="20577"/>
          <ac:graphicFrameMkLst>
            <pc:docMk/>
            <pc:sldMk cId="872019544" sldId="691"/>
            <ac:graphicFrameMk id="5" creationId="{A3025FE3-AB0D-E88B-BC7C-A4BD0111DAEE}"/>
          </ac:graphicFrameMkLst>
        </pc:graphicFrameChg>
        <pc:graphicFrameChg chg="mod modGraphic">
          <ac:chgData name="Sargent, Liam" userId="1f9260e3-603e-4d07-8e60-c6df4c2f742f" providerId="ADAL" clId="{050A4352-0EEB-4337-8278-A6D18EB73F88}" dt="2025-01-13T22:14:23.406" v="18" actId="20577"/>
          <ac:graphicFrameMkLst>
            <pc:docMk/>
            <pc:sldMk cId="872019544" sldId="691"/>
            <ac:graphicFrameMk id="8" creationId="{E75B49BC-BCDB-3CD6-BD2D-B538722AD536}"/>
          </ac:graphicFrameMkLst>
        </pc:graphicFrameChg>
      </pc:sldChg>
    </pc:docChg>
  </pc:docChgLst>
  <pc:docChgLst>
    <pc:chgData name="Sargent, Liam" userId="1f9260e3-603e-4d07-8e60-c6df4c2f742f" providerId="ADAL" clId="{D46D5A35-7432-40F1-969D-913E46E41DF5}"/>
    <pc:docChg chg="undo redo custSel modSld">
      <pc:chgData name="Sargent, Liam" userId="1f9260e3-603e-4d07-8e60-c6df4c2f742f" providerId="ADAL" clId="{D46D5A35-7432-40F1-969D-913E46E41DF5}" dt="2024-12-17T21:59:11.526" v="350" actId="1076"/>
      <pc:docMkLst>
        <pc:docMk/>
      </pc:docMkLst>
      <pc:sldChg chg="modSp mod modNotesTx">
        <pc:chgData name="Sargent, Liam" userId="1f9260e3-603e-4d07-8e60-c6df4c2f742f" providerId="ADAL" clId="{D46D5A35-7432-40F1-969D-913E46E41DF5}" dt="2024-12-17T20:56:31.936" v="274" actId="13926"/>
        <pc:sldMkLst>
          <pc:docMk/>
          <pc:sldMk cId="1012904221" sldId="662"/>
        </pc:sldMkLst>
        <pc:spChg chg="mod">
          <ac:chgData name="Sargent, Liam" userId="1f9260e3-603e-4d07-8e60-c6df4c2f742f" providerId="ADAL" clId="{D46D5A35-7432-40F1-969D-913E46E41DF5}" dt="2024-12-17T20:56:31.936" v="274" actId="13926"/>
          <ac:spMkLst>
            <pc:docMk/>
            <pc:sldMk cId="1012904221" sldId="662"/>
            <ac:spMk id="10" creationId="{A4D51050-2CCD-5127-222C-9DA382EA608D}"/>
          </ac:spMkLst>
        </pc:spChg>
      </pc:sldChg>
      <pc:sldChg chg="modSp mod">
        <pc:chgData name="Sargent, Liam" userId="1f9260e3-603e-4d07-8e60-c6df4c2f742f" providerId="ADAL" clId="{D46D5A35-7432-40F1-969D-913E46E41DF5}" dt="2024-12-17T20:56:41.319" v="275" actId="13926"/>
        <pc:sldMkLst>
          <pc:docMk/>
          <pc:sldMk cId="3065760421" sldId="664"/>
        </pc:sldMkLst>
        <pc:spChg chg="mod">
          <ac:chgData name="Sargent, Liam" userId="1f9260e3-603e-4d07-8e60-c6df4c2f742f" providerId="ADAL" clId="{D46D5A35-7432-40F1-969D-913E46E41DF5}" dt="2024-12-17T20:56:41.319" v="275" actId="13926"/>
          <ac:spMkLst>
            <pc:docMk/>
            <pc:sldMk cId="3065760421" sldId="664"/>
            <ac:spMk id="7" creationId="{58F73DDF-9A24-81BA-B0E6-DD6DD882184F}"/>
          </ac:spMkLst>
        </pc:spChg>
      </pc:sldChg>
      <pc:sldChg chg="modNotesTx">
        <pc:chgData name="Sargent, Liam" userId="1f9260e3-603e-4d07-8e60-c6df4c2f742f" providerId="ADAL" clId="{D46D5A35-7432-40F1-969D-913E46E41DF5}" dt="2024-12-17T20:41:07.943" v="101" actId="20577"/>
        <pc:sldMkLst>
          <pc:docMk/>
          <pc:sldMk cId="2277401543" sldId="672"/>
        </pc:sldMkLst>
      </pc:sldChg>
      <pc:sldChg chg="addSp delSp modSp mod modNotesTx">
        <pc:chgData name="Sargent, Liam" userId="1f9260e3-603e-4d07-8e60-c6df4c2f742f" providerId="ADAL" clId="{D46D5A35-7432-40F1-969D-913E46E41DF5}" dt="2024-12-17T20:57:46.778" v="291" actId="13926"/>
        <pc:sldMkLst>
          <pc:docMk/>
          <pc:sldMk cId="1769100264" sldId="686"/>
        </pc:sldMkLst>
        <pc:spChg chg="mod">
          <ac:chgData name="Sargent, Liam" userId="1f9260e3-603e-4d07-8e60-c6df4c2f742f" providerId="ADAL" clId="{D46D5A35-7432-40F1-969D-913E46E41DF5}" dt="2024-12-17T20:57:46.778" v="291" actId="13926"/>
          <ac:spMkLst>
            <pc:docMk/>
            <pc:sldMk cId="1769100264" sldId="686"/>
            <ac:spMk id="26" creationId="{1C1B3713-FC04-0D76-FE05-008018219EE8}"/>
          </ac:spMkLst>
        </pc:spChg>
      </pc:sldChg>
      <pc:sldChg chg="modSp mod modNotesTx">
        <pc:chgData name="Sargent, Liam" userId="1f9260e3-603e-4d07-8e60-c6df4c2f742f" providerId="ADAL" clId="{D46D5A35-7432-40F1-969D-913E46E41DF5}" dt="2024-12-17T20:51:10.735" v="184" actId="114"/>
        <pc:sldMkLst>
          <pc:docMk/>
          <pc:sldMk cId="209402510" sldId="690"/>
        </pc:sldMkLst>
        <pc:spChg chg="mod">
          <ac:chgData name="Sargent, Liam" userId="1f9260e3-603e-4d07-8e60-c6df4c2f742f" providerId="ADAL" clId="{D46D5A35-7432-40F1-969D-913E46E41DF5}" dt="2024-12-17T20:48:15.505" v="149" actId="13926"/>
          <ac:spMkLst>
            <pc:docMk/>
            <pc:sldMk cId="209402510" sldId="690"/>
            <ac:spMk id="2" creationId="{143D4D84-FA81-CD7C-C197-D507940CD5D5}"/>
          </ac:spMkLst>
        </pc:spChg>
        <pc:spChg chg="mod">
          <ac:chgData name="Sargent, Liam" userId="1f9260e3-603e-4d07-8e60-c6df4c2f742f" providerId="ADAL" clId="{D46D5A35-7432-40F1-969D-913E46E41DF5}" dt="2024-12-17T20:49:12.276" v="154" actId="13926"/>
          <ac:spMkLst>
            <pc:docMk/>
            <pc:sldMk cId="209402510" sldId="690"/>
            <ac:spMk id="3" creationId="{50E0A811-C15A-1FB9-0B5F-83C3B51C010A}"/>
          </ac:spMkLst>
        </pc:spChg>
        <pc:spChg chg="mod">
          <ac:chgData name="Sargent, Liam" userId="1f9260e3-603e-4d07-8e60-c6df4c2f742f" providerId="ADAL" clId="{D46D5A35-7432-40F1-969D-913E46E41DF5}" dt="2024-12-17T20:47:45.694" v="138" actId="20577"/>
          <ac:spMkLst>
            <pc:docMk/>
            <pc:sldMk cId="209402510" sldId="690"/>
            <ac:spMk id="4" creationId="{554FA509-4B55-FBFA-D6D4-DEDE7FE30BFF}"/>
          </ac:spMkLst>
        </pc:spChg>
        <pc:spChg chg="mod">
          <ac:chgData name="Sargent, Liam" userId="1f9260e3-603e-4d07-8e60-c6df4c2f742f" providerId="ADAL" clId="{D46D5A35-7432-40F1-969D-913E46E41DF5}" dt="2024-12-17T20:47:54.317" v="142" actId="20577"/>
          <ac:spMkLst>
            <pc:docMk/>
            <pc:sldMk cId="209402510" sldId="690"/>
            <ac:spMk id="5" creationId="{103E2503-E277-0C5C-D869-D8DC387025CF}"/>
          </ac:spMkLst>
        </pc:spChg>
        <pc:spChg chg="mod">
          <ac:chgData name="Sargent, Liam" userId="1f9260e3-603e-4d07-8e60-c6df4c2f742f" providerId="ADAL" clId="{D46D5A35-7432-40F1-969D-913E46E41DF5}" dt="2024-12-17T20:48:04.442" v="148" actId="13926"/>
          <ac:spMkLst>
            <pc:docMk/>
            <pc:sldMk cId="209402510" sldId="690"/>
            <ac:spMk id="6" creationId="{CED0E2F5-A8F0-686C-B5EF-CDBE63007415}"/>
          </ac:spMkLst>
        </pc:spChg>
        <pc:spChg chg="mod">
          <ac:chgData name="Sargent, Liam" userId="1f9260e3-603e-4d07-8e60-c6df4c2f742f" providerId="ADAL" clId="{D46D5A35-7432-40F1-969D-913E46E41DF5}" dt="2024-12-17T20:48:24.145" v="153" actId="20577"/>
          <ac:spMkLst>
            <pc:docMk/>
            <pc:sldMk cId="209402510" sldId="690"/>
            <ac:spMk id="7" creationId="{753653A3-662F-4EFE-662A-5F755FDEE84F}"/>
          </ac:spMkLst>
        </pc:spChg>
      </pc:sldChg>
      <pc:sldChg chg="addSp modSp mod">
        <pc:chgData name="Sargent, Liam" userId="1f9260e3-603e-4d07-8e60-c6df4c2f742f" providerId="ADAL" clId="{D46D5A35-7432-40F1-969D-913E46E41DF5}" dt="2024-12-17T21:59:11.526" v="350" actId="1076"/>
        <pc:sldMkLst>
          <pc:docMk/>
          <pc:sldMk cId="872019544" sldId="691"/>
        </pc:sldMkLst>
        <pc:spChg chg="mod">
          <ac:chgData name="Sargent, Liam" userId="1f9260e3-603e-4d07-8e60-c6df4c2f742f" providerId="ADAL" clId="{D46D5A35-7432-40F1-969D-913E46E41DF5}" dt="2024-12-17T16:38:26.185" v="85" actId="1076"/>
          <ac:spMkLst>
            <pc:docMk/>
            <pc:sldMk cId="872019544" sldId="691"/>
            <ac:spMk id="3" creationId="{2BC9CBF4-AEEB-7BCF-5828-82677C00746A}"/>
          </ac:spMkLst>
        </pc:spChg>
        <pc:spChg chg="mod">
          <ac:chgData name="Sargent, Liam" userId="1f9260e3-603e-4d07-8e60-c6df4c2f742f" providerId="ADAL" clId="{D46D5A35-7432-40F1-969D-913E46E41DF5}" dt="2024-12-17T16:38:39.571" v="87" actId="1076"/>
          <ac:spMkLst>
            <pc:docMk/>
            <pc:sldMk cId="872019544" sldId="691"/>
            <ac:spMk id="6" creationId="{03DE72F5-2FF3-0EA2-3EC3-26BFDDC1B901}"/>
          </ac:spMkLst>
        </pc:spChg>
        <pc:spChg chg="mod">
          <ac:chgData name="Sargent, Liam" userId="1f9260e3-603e-4d07-8e60-c6df4c2f742f" providerId="ADAL" clId="{D46D5A35-7432-40F1-969D-913E46E41DF5}" dt="2024-12-17T20:49:35.623" v="159" actId="20577"/>
          <ac:spMkLst>
            <pc:docMk/>
            <pc:sldMk cId="872019544" sldId="691"/>
            <ac:spMk id="7" creationId="{E9DA7773-D6B7-FE77-F5C8-251BBA33BF57}"/>
          </ac:spMkLst>
        </pc:spChg>
        <pc:spChg chg="add mod">
          <ac:chgData name="Sargent, Liam" userId="1f9260e3-603e-4d07-8e60-c6df4c2f742f" providerId="ADAL" clId="{D46D5A35-7432-40F1-969D-913E46E41DF5}" dt="2024-12-17T21:59:11.526" v="350" actId="1076"/>
          <ac:spMkLst>
            <pc:docMk/>
            <pc:sldMk cId="872019544" sldId="691"/>
            <ac:spMk id="9" creationId="{B7E3BB18-8B29-EEDC-433B-D51B110DEA0B}"/>
          </ac:spMkLst>
        </pc:spChg>
        <pc:graphicFrameChg chg="mod modGraphic">
          <ac:chgData name="Sargent, Liam" userId="1f9260e3-603e-4d07-8e60-c6df4c2f742f" providerId="ADAL" clId="{D46D5A35-7432-40F1-969D-913E46E41DF5}" dt="2024-12-17T21:53:26.918" v="300"/>
          <ac:graphicFrameMkLst>
            <pc:docMk/>
            <pc:sldMk cId="872019544" sldId="691"/>
            <ac:graphicFrameMk id="2" creationId="{8D61A796-BF7A-10BC-36BA-E30ACD32A9D9}"/>
          </ac:graphicFrameMkLst>
        </pc:graphicFrameChg>
        <pc:graphicFrameChg chg="mod modGraphic">
          <ac:chgData name="Sargent, Liam" userId="1f9260e3-603e-4d07-8e60-c6df4c2f742f" providerId="ADAL" clId="{D46D5A35-7432-40F1-969D-913E46E41DF5}" dt="2024-12-17T21:58:56.778" v="346"/>
          <ac:graphicFrameMkLst>
            <pc:docMk/>
            <pc:sldMk cId="872019544" sldId="691"/>
            <ac:graphicFrameMk id="5" creationId="{A3025FE3-AB0D-E88B-BC7C-A4BD0111DAEE}"/>
          </ac:graphicFrameMkLst>
        </pc:graphicFrameChg>
        <pc:graphicFrameChg chg="modGraphic">
          <ac:chgData name="Sargent, Liam" userId="1f9260e3-603e-4d07-8e60-c6df4c2f742f" providerId="ADAL" clId="{D46D5A35-7432-40F1-969D-913E46E41DF5}" dt="2024-12-17T20:49:42.982" v="161" actId="13926"/>
          <ac:graphicFrameMkLst>
            <pc:docMk/>
            <pc:sldMk cId="872019544" sldId="691"/>
            <ac:graphicFrameMk id="8" creationId="{E75B49BC-BCDB-3CD6-BD2D-B538722AD536}"/>
          </ac:graphicFrameMkLst>
        </pc:graphicFrameChg>
      </pc:sldChg>
      <pc:sldChg chg="modSp mod modNotesTx">
        <pc:chgData name="Sargent, Liam" userId="1f9260e3-603e-4d07-8e60-c6df4c2f742f" providerId="ADAL" clId="{D46D5A35-7432-40F1-969D-913E46E41DF5}" dt="2024-12-17T20:58:11.403" v="293" actId="20577"/>
        <pc:sldMkLst>
          <pc:docMk/>
          <pc:sldMk cId="3124409032" sldId="694"/>
        </pc:sldMkLst>
      </pc:sldChg>
      <pc:sldChg chg="modSp mod">
        <pc:chgData name="Sargent, Liam" userId="1f9260e3-603e-4d07-8e60-c6df4c2f742f" providerId="ADAL" clId="{D46D5A35-7432-40F1-969D-913E46E41DF5}" dt="2024-12-17T20:55:36.667" v="257" actId="20577"/>
        <pc:sldMkLst>
          <pc:docMk/>
          <pc:sldMk cId="1553210687" sldId="699"/>
        </pc:sldMkLst>
      </pc:sldChg>
      <pc:sldChg chg="modSp mod">
        <pc:chgData name="Sargent, Liam" userId="1f9260e3-603e-4d07-8e60-c6df4c2f742f" providerId="ADAL" clId="{D46D5A35-7432-40F1-969D-913E46E41DF5}" dt="2024-12-17T20:56:25.815" v="273" actId="20577"/>
        <pc:sldMkLst>
          <pc:docMk/>
          <pc:sldMk cId="3401910889" sldId="704"/>
        </pc:sldMkLst>
      </pc:sldChg>
    </pc:docChg>
  </pc:docChgLst>
  <pc:docChgLst>
    <pc:chgData name="Gibson, Thomas" userId="4b42d18a-f5dd-45ad-b5f3-020bdeec964b" providerId="ADAL" clId="{E4F5650D-8769-4176-9E23-83790BDE3B7D}"/>
    <pc:docChg chg="undo custSel addSld delSld modSld">
      <pc:chgData name="Gibson, Thomas" userId="4b42d18a-f5dd-45ad-b5f3-020bdeec964b" providerId="ADAL" clId="{E4F5650D-8769-4176-9E23-83790BDE3B7D}" dt="2024-12-16T18:47:35.492" v="2677" actId="115"/>
      <pc:docMkLst>
        <pc:docMk/>
      </pc:docMkLst>
      <pc:sldChg chg="modSp mod">
        <pc:chgData name="Gibson, Thomas" userId="4b42d18a-f5dd-45ad-b5f3-020bdeec964b" providerId="ADAL" clId="{E4F5650D-8769-4176-9E23-83790BDE3B7D}" dt="2024-12-16T18:46:34.496" v="2662" actId="13926"/>
        <pc:sldMkLst>
          <pc:docMk/>
          <pc:sldMk cId="1012904221" sldId="662"/>
        </pc:sldMkLst>
        <pc:spChg chg="mod">
          <ac:chgData name="Gibson, Thomas" userId="4b42d18a-f5dd-45ad-b5f3-020bdeec964b" providerId="ADAL" clId="{E4F5650D-8769-4176-9E23-83790BDE3B7D}" dt="2024-12-16T18:46:34.496" v="2662" actId="13926"/>
          <ac:spMkLst>
            <pc:docMk/>
            <pc:sldMk cId="1012904221" sldId="662"/>
            <ac:spMk id="10" creationId="{A4D51050-2CCD-5127-222C-9DA382EA608D}"/>
          </ac:spMkLst>
        </pc:spChg>
      </pc:sldChg>
      <pc:sldChg chg="modSp mod">
        <pc:chgData name="Gibson, Thomas" userId="4b42d18a-f5dd-45ad-b5f3-020bdeec964b" providerId="ADAL" clId="{E4F5650D-8769-4176-9E23-83790BDE3B7D}" dt="2024-12-16T18:46:39.691" v="2663" actId="13926"/>
        <pc:sldMkLst>
          <pc:docMk/>
          <pc:sldMk cId="3065760421" sldId="664"/>
        </pc:sldMkLst>
        <pc:spChg chg="mod">
          <ac:chgData name="Gibson, Thomas" userId="4b42d18a-f5dd-45ad-b5f3-020bdeec964b" providerId="ADAL" clId="{E4F5650D-8769-4176-9E23-83790BDE3B7D}" dt="2024-12-16T18:46:39.691" v="2663" actId="13926"/>
          <ac:spMkLst>
            <pc:docMk/>
            <pc:sldMk cId="3065760421" sldId="664"/>
            <ac:spMk id="7" creationId="{58F73DDF-9A24-81BA-B0E6-DD6DD882184F}"/>
          </ac:spMkLst>
        </pc:spChg>
      </pc:sldChg>
      <pc:sldChg chg="modNotesTx">
        <pc:chgData name="Gibson, Thomas" userId="4b42d18a-f5dd-45ad-b5f3-020bdeec964b" providerId="ADAL" clId="{E4F5650D-8769-4176-9E23-83790BDE3B7D}" dt="2024-12-06T13:20:47.820" v="1250" actId="20577"/>
        <pc:sldMkLst>
          <pc:docMk/>
          <pc:sldMk cId="2445466799" sldId="670"/>
        </pc:sldMkLst>
      </pc:sldChg>
      <pc:sldChg chg="delSp modSp mod modNotesTx">
        <pc:chgData name="Gibson, Thomas" userId="4b42d18a-f5dd-45ad-b5f3-020bdeec964b" providerId="ADAL" clId="{E4F5650D-8769-4176-9E23-83790BDE3B7D}" dt="2024-12-09T22:30:48.168" v="2661" actId="1076"/>
        <pc:sldMkLst>
          <pc:docMk/>
          <pc:sldMk cId="2813025953" sldId="674"/>
        </pc:sldMkLst>
      </pc:sldChg>
      <pc:sldChg chg="modNotesTx">
        <pc:chgData name="Gibson, Thomas" userId="4b42d18a-f5dd-45ad-b5f3-020bdeec964b" providerId="ADAL" clId="{E4F5650D-8769-4176-9E23-83790BDE3B7D}" dt="2024-12-06T13:23:12.472" v="1255" actId="20577"/>
        <pc:sldMkLst>
          <pc:docMk/>
          <pc:sldMk cId="4090305741" sldId="684"/>
        </pc:sldMkLst>
      </pc:sldChg>
      <pc:sldChg chg="modNotesTx">
        <pc:chgData name="Gibson, Thomas" userId="4b42d18a-f5dd-45ad-b5f3-020bdeec964b" providerId="ADAL" clId="{E4F5650D-8769-4176-9E23-83790BDE3B7D}" dt="2024-12-16T18:47:35.492" v="2677" actId="115"/>
        <pc:sldMkLst>
          <pc:docMk/>
          <pc:sldMk cId="1769100264" sldId="686"/>
        </pc:sldMkLst>
      </pc:sldChg>
      <pc:sldChg chg="modNotesTx">
        <pc:chgData name="Gibson, Thomas" userId="4b42d18a-f5dd-45ad-b5f3-020bdeec964b" providerId="ADAL" clId="{E4F5650D-8769-4176-9E23-83790BDE3B7D}" dt="2024-12-06T13:24:17.201" v="1278" actId="20577"/>
        <pc:sldMkLst>
          <pc:docMk/>
          <pc:sldMk cId="209402510" sldId="690"/>
        </pc:sldMkLst>
      </pc:sldChg>
      <pc:sldChg chg="modSp mod modNotesTx">
        <pc:chgData name="Gibson, Thomas" userId="4b42d18a-f5dd-45ad-b5f3-020bdeec964b" providerId="ADAL" clId="{E4F5650D-8769-4176-9E23-83790BDE3B7D}" dt="2024-12-09T22:30:27.555" v="2660" actId="6549"/>
        <pc:sldMkLst>
          <pc:docMk/>
          <pc:sldMk cId="872019544" sldId="691"/>
        </pc:sldMkLst>
        <pc:spChg chg="mod">
          <ac:chgData name="Gibson, Thomas" userId="4b42d18a-f5dd-45ad-b5f3-020bdeec964b" providerId="ADAL" clId="{E4F5650D-8769-4176-9E23-83790BDE3B7D}" dt="2024-12-09T22:30:00.036" v="2645" actId="6549"/>
          <ac:spMkLst>
            <pc:docMk/>
            <pc:sldMk cId="872019544" sldId="691"/>
            <ac:spMk id="3" creationId="{2BC9CBF4-AEEB-7BCF-5828-82677C00746A}"/>
          </ac:spMkLst>
        </pc:spChg>
        <pc:spChg chg="mod">
          <ac:chgData name="Gibson, Thomas" userId="4b42d18a-f5dd-45ad-b5f3-020bdeec964b" providerId="ADAL" clId="{E4F5650D-8769-4176-9E23-83790BDE3B7D}" dt="2024-12-09T22:30:16.900" v="2649" actId="1076"/>
          <ac:spMkLst>
            <pc:docMk/>
            <pc:sldMk cId="872019544" sldId="691"/>
            <ac:spMk id="4" creationId="{03BC456D-84A7-E1E9-F065-CE38D243CD67}"/>
          </ac:spMkLst>
        </pc:spChg>
        <pc:spChg chg="mod">
          <ac:chgData name="Gibson, Thomas" userId="4b42d18a-f5dd-45ad-b5f3-020bdeec964b" providerId="ADAL" clId="{E4F5650D-8769-4176-9E23-83790BDE3B7D}" dt="2024-12-09T22:30:21.766" v="2650" actId="1076"/>
          <ac:spMkLst>
            <pc:docMk/>
            <pc:sldMk cId="872019544" sldId="691"/>
            <ac:spMk id="6" creationId="{03DE72F5-2FF3-0EA2-3EC3-26BFDDC1B901}"/>
          </ac:spMkLst>
        </pc:spChg>
        <pc:spChg chg="mod">
          <ac:chgData name="Gibson, Thomas" userId="4b42d18a-f5dd-45ad-b5f3-020bdeec964b" providerId="ADAL" clId="{E4F5650D-8769-4176-9E23-83790BDE3B7D}" dt="2024-12-09T22:30:27.555" v="2660" actId="6549"/>
          <ac:spMkLst>
            <pc:docMk/>
            <pc:sldMk cId="872019544" sldId="691"/>
            <ac:spMk id="10" creationId="{C749E981-FF73-D510-8284-42AC278BE1B8}"/>
          </ac:spMkLst>
        </pc:spChg>
      </pc:sldChg>
      <pc:sldChg chg="modNotesTx">
        <pc:chgData name="Gibson, Thomas" userId="4b42d18a-f5dd-45ad-b5f3-020bdeec964b" providerId="ADAL" clId="{E4F5650D-8769-4176-9E23-83790BDE3B7D}" dt="2024-12-06T13:28:33.298" v="1802" actId="20577"/>
        <pc:sldMkLst>
          <pc:docMk/>
          <pc:sldMk cId="2338130291" sldId="693"/>
        </pc:sldMkLst>
      </pc:sldChg>
      <pc:sldChg chg="modNotesTx">
        <pc:chgData name="Gibson, Thomas" userId="4b42d18a-f5dd-45ad-b5f3-020bdeec964b" providerId="ADAL" clId="{E4F5650D-8769-4176-9E23-83790BDE3B7D}" dt="2024-12-06T13:29:35.421" v="1842" actId="20577"/>
        <pc:sldMkLst>
          <pc:docMk/>
          <pc:sldMk cId="3124409032" sldId="694"/>
        </pc:sldMkLst>
      </pc:sldChg>
      <pc:sldChg chg="del">
        <pc:chgData name="Gibson, Thomas" userId="4b42d18a-f5dd-45ad-b5f3-020bdeec964b" providerId="ADAL" clId="{E4F5650D-8769-4176-9E23-83790BDE3B7D}" dt="2024-12-04T23:46:03.735" v="0" actId="47"/>
        <pc:sldMkLst>
          <pc:docMk/>
          <pc:sldMk cId="3466074420" sldId="696"/>
        </pc:sldMkLst>
      </pc:sldChg>
      <pc:sldChg chg="del">
        <pc:chgData name="Gibson, Thomas" userId="4b42d18a-f5dd-45ad-b5f3-020bdeec964b" providerId="ADAL" clId="{E4F5650D-8769-4176-9E23-83790BDE3B7D}" dt="2024-12-04T23:46:07.336" v="1" actId="47"/>
        <pc:sldMkLst>
          <pc:docMk/>
          <pc:sldMk cId="3144839026" sldId="697"/>
        </pc:sldMkLst>
      </pc:sldChg>
      <pc:sldChg chg="modNotesTx">
        <pc:chgData name="Gibson, Thomas" userId="4b42d18a-f5dd-45ad-b5f3-020bdeec964b" providerId="ADAL" clId="{E4F5650D-8769-4176-9E23-83790BDE3B7D}" dt="2024-12-06T13:29:55.319" v="1844" actId="20577"/>
        <pc:sldMkLst>
          <pc:docMk/>
          <pc:sldMk cId="2531652168" sldId="698"/>
        </pc:sldMkLst>
      </pc:sldChg>
      <pc:sldChg chg="addSp modSp mod modNotesTx">
        <pc:chgData name="Gibson, Thomas" userId="4b42d18a-f5dd-45ad-b5f3-020bdeec964b" providerId="ADAL" clId="{E4F5650D-8769-4176-9E23-83790BDE3B7D}" dt="2024-12-06T20:08:04.453" v="2440" actId="20577"/>
        <pc:sldMkLst>
          <pc:docMk/>
          <pc:sldMk cId="1553210687" sldId="699"/>
        </pc:sldMkLst>
      </pc:sldChg>
      <pc:sldChg chg="modNotesTx">
        <pc:chgData name="Gibson, Thomas" userId="4b42d18a-f5dd-45ad-b5f3-020bdeec964b" providerId="ADAL" clId="{E4F5650D-8769-4176-9E23-83790BDE3B7D}" dt="2024-12-06T20:09:10.517" v="2604" actId="20577"/>
        <pc:sldMkLst>
          <pc:docMk/>
          <pc:sldMk cId="3726198657" sldId="701"/>
        </pc:sldMkLst>
      </pc:sldChg>
      <pc:sldChg chg="del">
        <pc:chgData name="Gibson, Thomas" userId="4b42d18a-f5dd-45ad-b5f3-020bdeec964b" providerId="ADAL" clId="{E4F5650D-8769-4176-9E23-83790BDE3B7D}" dt="2024-12-04T23:46:27.492" v="2" actId="47"/>
        <pc:sldMkLst>
          <pc:docMk/>
          <pc:sldMk cId="3666928701" sldId="702"/>
        </pc:sldMkLst>
      </pc:sldChg>
      <pc:sldChg chg="addSp delSp modSp add del mod modNotesTx">
        <pc:chgData name="Gibson, Thomas" userId="4b42d18a-f5dd-45ad-b5f3-020bdeec964b" providerId="ADAL" clId="{E4F5650D-8769-4176-9E23-83790BDE3B7D}" dt="2024-12-06T20:06:12.357" v="2304" actId="6549"/>
        <pc:sldMkLst>
          <pc:docMk/>
          <pc:sldMk cId="3401910889" sldId="704"/>
        </pc:sldMkLst>
      </pc:sldChg>
      <pc:sldChg chg="del modNotesTx">
        <pc:chgData name="Gibson, Thomas" userId="4b42d18a-f5dd-45ad-b5f3-020bdeec964b" providerId="ADAL" clId="{E4F5650D-8769-4176-9E23-83790BDE3B7D}" dt="2024-12-09T22:16:13.729" v="2622" actId="2696"/>
        <pc:sldMkLst>
          <pc:docMk/>
          <pc:sldMk cId="3953704406" sldId="705"/>
        </pc:sldMkLst>
      </pc:sldChg>
      <pc:sldChg chg="modSp new del mod">
        <pc:chgData name="Gibson, Thomas" userId="4b42d18a-f5dd-45ad-b5f3-020bdeec964b" providerId="ADAL" clId="{E4F5650D-8769-4176-9E23-83790BDE3B7D}" dt="2024-12-04T23:59:50.690" v="295" actId="47"/>
        <pc:sldMkLst>
          <pc:docMk/>
          <pc:sldMk cId="399191264" sldId="706"/>
        </pc:sldMkLst>
      </pc:sldChg>
    </pc:docChg>
  </pc:docChgLst>
  <pc:docChgLst>
    <pc:chgData name="Walker, Emma" userId="78042fed-3b5b-41c2-b1a5-1fe470dc51b0" providerId="ADAL" clId="{919878C2-C8DF-4310-8DA6-B7A011798E36}"/>
    <pc:docChg chg="undo custSel delSld modSld">
      <pc:chgData name="Walker, Emma" userId="78042fed-3b5b-41c2-b1a5-1fe470dc51b0" providerId="ADAL" clId="{919878C2-C8DF-4310-8DA6-B7A011798E36}" dt="2024-12-19T15:14:04.714" v="99" actId="20577"/>
      <pc:docMkLst>
        <pc:docMk/>
      </pc:docMkLst>
      <pc:sldChg chg="addSp modSp mod">
        <pc:chgData name="Walker, Emma" userId="78042fed-3b5b-41c2-b1a5-1fe470dc51b0" providerId="ADAL" clId="{919878C2-C8DF-4310-8DA6-B7A011798E36}" dt="2024-12-19T15:09:28.739" v="6" actId="404"/>
        <pc:sldMkLst>
          <pc:docMk/>
          <pc:sldMk cId="1012904221" sldId="662"/>
        </pc:sldMkLst>
        <pc:spChg chg="mod">
          <ac:chgData name="Walker, Emma" userId="78042fed-3b5b-41c2-b1a5-1fe470dc51b0" providerId="ADAL" clId="{919878C2-C8DF-4310-8DA6-B7A011798E36}" dt="2024-12-19T15:09:28.739" v="6" actId="404"/>
          <ac:spMkLst>
            <pc:docMk/>
            <pc:sldMk cId="1012904221" sldId="662"/>
            <ac:spMk id="10" creationId="{A4D51050-2CCD-5127-222C-9DA382EA608D}"/>
          </ac:spMkLst>
        </pc:spChg>
      </pc:sldChg>
      <pc:sldChg chg="modSp mod">
        <pc:chgData name="Walker, Emma" userId="78042fed-3b5b-41c2-b1a5-1fe470dc51b0" providerId="ADAL" clId="{919878C2-C8DF-4310-8DA6-B7A011798E36}" dt="2024-12-19T15:09:45.466" v="10" actId="14100"/>
        <pc:sldMkLst>
          <pc:docMk/>
          <pc:sldMk cId="3065760421" sldId="664"/>
        </pc:sldMkLst>
        <pc:spChg chg="mod">
          <ac:chgData name="Walker, Emma" userId="78042fed-3b5b-41c2-b1a5-1fe470dc51b0" providerId="ADAL" clId="{919878C2-C8DF-4310-8DA6-B7A011798E36}" dt="2024-12-19T15:09:45.466" v="10" actId="14100"/>
          <ac:spMkLst>
            <pc:docMk/>
            <pc:sldMk cId="3065760421" sldId="664"/>
            <ac:spMk id="7" creationId="{58F73DDF-9A24-81BA-B0E6-DD6DD882184F}"/>
          </ac:spMkLst>
        </pc:spChg>
      </pc:sldChg>
      <pc:sldChg chg="modSp mod modNotesTx">
        <pc:chgData name="Walker, Emma" userId="78042fed-3b5b-41c2-b1a5-1fe470dc51b0" providerId="ADAL" clId="{919878C2-C8DF-4310-8DA6-B7A011798E36}" dt="2024-12-19T15:10:17.125" v="21" actId="6549"/>
        <pc:sldMkLst>
          <pc:docMk/>
          <pc:sldMk cId="1769100264" sldId="686"/>
        </pc:sldMkLst>
        <pc:spChg chg="mod">
          <ac:chgData name="Walker, Emma" userId="78042fed-3b5b-41c2-b1a5-1fe470dc51b0" providerId="ADAL" clId="{919878C2-C8DF-4310-8DA6-B7A011798E36}" dt="2024-12-19T15:10:05.216" v="14" actId="20577"/>
          <ac:spMkLst>
            <pc:docMk/>
            <pc:sldMk cId="1769100264" sldId="686"/>
            <ac:spMk id="26" creationId="{1C1B3713-FC04-0D76-FE05-008018219EE8}"/>
          </ac:spMkLst>
        </pc:spChg>
      </pc:sldChg>
      <pc:sldChg chg="addSp delSp modSp mod modNotesTx">
        <pc:chgData name="Walker, Emma" userId="78042fed-3b5b-41c2-b1a5-1fe470dc51b0" providerId="ADAL" clId="{919878C2-C8DF-4310-8DA6-B7A011798E36}" dt="2024-12-19T15:12:43.729" v="84" actId="113"/>
        <pc:sldMkLst>
          <pc:docMk/>
          <pc:sldMk cId="209402510" sldId="690"/>
        </pc:sldMkLst>
        <pc:spChg chg="mod">
          <ac:chgData name="Walker, Emma" userId="78042fed-3b5b-41c2-b1a5-1fe470dc51b0" providerId="ADAL" clId="{919878C2-C8DF-4310-8DA6-B7A011798E36}" dt="2024-12-19T15:10:37.750" v="26" actId="14100"/>
          <ac:spMkLst>
            <pc:docMk/>
            <pc:sldMk cId="209402510" sldId="690"/>
            <ac:spMk id="2" creationId="{143D4D84-FA81-CD7C-C197-D507940CD5D5}"/>
          </ac:spMkLst>
        </pc:spChg>
        <pc:spChg chg="mod">
          <ac:chgData name="Walker, Emma" userId="78042fed-3b5b-41c2-b1a5-1fe470dc51b0" providerId="ADAL" clId="{919878C2-C8DF-4310-8DA6-B7A011798E36}" dt="2024-12-19T15:11:10.346" v="39" actId="20577"/>
          <ac:spMkLst>
            <pc:docMk/>
            <pc:sldMk cId="209402510" sldId="690"/>
            <ac:spMk id="3" creationId="{50E0A811-C15A-1FB9-0B5F-83C3B51C010A}"/>
          </ac:spMkLst>
        </pc:spChg>
        <pc:spChg chg="mod">
          <ac:chgData name="Walker, Emma" userId="78042fed-3b5b-41c2-b1a5-1fe470dc51b0" providerId="ADAL" clId="{919878C2-C8DF-4310-8DA6-B7A011798E36}" dt="2024-12-19T15:11:20.320" v="41" actId="13926"/>
          <ac:spMkLst>
            <pc:docMk/>
            <pc:sldMk cId="209402510" sldId="690"/>
            <ac:spMk id="4" creationId="{554FA509-4B55-FBFA-D6D4-DEDE7FE30BFF}"/>
          </ac:spMkLst>
        </pc:spChg>
        <pc:spChg chg="mod">
          <ac:chgData name="Walker, Emma" userId="78042fed-3b5b-41c2-b1a5-1fe470dc51b0" providerId="ADAL" clId="{919878C2-C8DF-4310-8DA6-B7A011798E36}" dt="2024-12-19T15:11:32.399" v="47" actId="13926"/>
          <ac:spMkLst>
            <pc:docMk/>
            <pc:sldMk cId="209402510" sldId="690"/>
            <ac:spMk id="5" creationId="{103E2503-E277-0C5C-D869-D8DC387025CF}"/>
          </ac:spMkLst>
        </pc:spChg>
        <pc:spChg chg="mod">
          <ac:chgData name="Walker, Emma" userId="78042fed-3b5b-41c2-b1a5-1fe470dc51b0" providerId="ADAL" clId="{919878C2-C8DF-4310-8DA6-B7A011798E36}" dt="2024-12-19T15:11:50.664" v="61" actId="13926"/>
          <ac:spMkLst>
            <pc:docMk/>
            <pc:sldMk cId="209402510" sldId="690"/>
            <ac:spMk id="6" creationId="{CED0E2F5-A8F0-686C-B5EF-CDBE63007415}"/>
          </ac:spMkLst>
        </pc:spChg>
        <pc:spChg chg="mod">
          <ac:chgData name="Walker, Emma" userId="78042fed-3b5b-41c2-b1a5-1fe470dc51b0" providerId="ADAL" clId="{919878C2-C8DF-4310-8DA6-B7A011798E36}" dt="2024-12-19T15:11:48.287" v="60" actId="13926"/>
          <ac:spMkLst>
            <pc:docMk/>
            <pc:sldMk cId="209402510" sldId="690"/>
            <ac:spMk id="7" creationId="{753653A3-662F-4EFE-662A-5F755FDEE84F}"/>
          </ac:spMkLst>
        </pc:spChg>
        <pc:graphicFrameChg chg="add mod">
          <ac:chgData name="Walker, Emma" userId="78042fed-3b5b-41c2-b1a5-1fe470dc51b0" providerId="ADAL" clId="{919878C2-C8DF-4310-8DA6-B7A011798E36}" dt="2024-12-19T15:11:57.525" v="62"/>
          <ac:graphicFrameMkLst>
            <pc:docMk/>
            <pc:sldMk cId="209402510" sldId="690"/>
            <ac:graphicFrameMk id="11" creationId="{1481BBED-7E5F-44E6-C9B8-B70EF8FFFA3A}"/>
          </ac:graphicFrameMkLst>
        </pc:graphicFrameChg>
      </pc:sldChg>
      <pc:sldChg chg="modSp mod">
        <pc:chgData name="Walker, Emma" userId="78042fed-3b5b-41c2-b1a5-1fe470dc51b0" providerId="ADAL" clId="{919878C2-C8DF-4310-8DA6-B7A011798E36}" dt="2024-12-19T15:13:56.188" v="97" actId="207"/>
        <pc:sldMkLst>
          <pc:docMk/>
          <pc:sldMk cId="872019544" sldId="691"/>
        </pc:sldMkLst>
        <pc:spChg chg="mod">
          <ac:chgData name="Walker, Emma" userId="78042fed-3b5b-41c2-b1a5-1fe470dc51b0" providerId="ADAL" clId="{919878C2-C8DF-4310-8DA6-B7A011798E36}" dt="2024-12-19T15:12:52.251" v="86" actId="1076"/>
          <ac:spMkLst>
            <pc:docMk/>
            <pc:sldMk cId="872019544" sldId="691"/>
            <ac:spMk id="4" creationId="{03BC456D-84A7-E1E9-F065-CE38D243CD67}"/>
          </ac:spMkLst>
        </pc:spChg>
        <pc:spChg chg="mod">
          <ac:chgData name="Walker, Emma" userId="78042fed-3b5b-41c2-b1a5-1fe470dc51b0" providerId="ADAL" clId="{919878C2-C8DF-4310-8DA6-B7A011798E36}" dt="2024-12-19T15:13:00.153" v="89" actId="13926"/>
          <ac:spMkLst>
            <pc:docMk/>
            <pc:sldMk cId="872019544" sldId="691"/>
            <ac:spMk id="7" creationId="{E9DA7773-D6B7-FE77-F5C8-251BBA33BF57}"/>
          </ac:spMkLst>
        </pc:spChg>
        <pc:graphicFrameChg chg="mod modGraphic">
          <ac:chgData name="Walker, Emma" userId="78042fed-3b5b-41c2-b1a5-1fe470dc51b0" providerId="ADAL" clId="{919878C2-C8DF-4310-8DA6-B7A011798E36}" dt="2024-12-19T15:13:29.801" v="93" actId="207"/>
          <ac:graphicFrameMkLst>
            <pc:docMk/>
            <pc:sldMk cId="872019544" sldId="691"/>
            <ac:graphicFrameMk id="2" creationId="{8D61A796-BF7A-10BC-36BA-E30ACD32A9D9}"/>
          </ac:graphicFrameMkLst>
        </pc:graphicFrameChg>
        <pc:graphicFrameChg chg="mod modGraphic">
          <ac:chgData name="Walker, Emma" userId="78042fed-3b5b-41c2-b1a5-1fe470dc51b0" providerId="ADAL" clId="{919878C2-C8DF-4310-8DA6-B7A011798E36}" dt="2024-12-19T15:13:42.356" v="95" actId="207"/>
          <ac:graphicFrameMkLst>
            <pc:docMk/>
            <pc:sldMk cId="872019544" sldId="691"/>
            <ac:graphicFrameMk id="5" creationId="{A3025FE3-AB0D-E88B-BC7C-A4BD0111DAEE}"/>
          </ac:graphicFrameMkLst>
        </pc:graphicFrameChg>
        <pc:graphicFrameChg chg="mod modGraphic">
          <ac:chgData name="Walker, Emma" userId="78042fed-3b5b-41c2-b1a5-1fe470dc51b0" providerId="ADAL" clId="{919878C2-C8DF-4310-8DA6-B7A011798E36}" dt="2024-12-19T15:13:56.188" v="97" actId="207"/>
          <ac:graphicFrameMkLst>
            <pc:docMk/>
            <pc:sldMk cId="872019544" sldId="691"/>
            <ac:graphicFrameMk id="8" creationId="{E75B49BC-BCDB-3CD6-BD2D-B538722AD536}"/>
          </ac:graphicFrameMkLst>
        </pc:graphicFrameChg>
      </pc:sldChg>
      <pc:sldChg chg="del">
        <pc:chgData name="Walker, Emma" userId="78042fed-3b5b-41c2-b1a5-1fe470dc51b0" providerId="ADAL" clId="{919878C2-C8DF-4310-8DA6-B7A011798E36}" dt="2024-12-19T15:14:01.115" v="98" actId="47"/>
        <pc:sldMkLst>
          <pc:docMk/>
          <pc:sldMk cId="3726198657" sldId="701"/>
        </pc:sldMkLst>
      </pc:sldChg>
      <pc:sldChg chg="modNotesTx">
        <pc:chgData name="Walker, Emma" userId="78042fed-3b5b-41c2-b1a5-1fe470dc51b0" providerId="ADAL" clId="{919878C2-C8DF-4310-8DA6-B7A011798E36}" dt="2024-12-19T15:14:04.714" v="99" actId="20577"/>
        <pc:sldMkLst>
          <pc:docMk/>
          <pc:sldMk cId="3401910889" sldId="704"/>
        </pc:sldMkLst>
      </pc:sldChg>
    </pc:docChg>
  </pc:docChgLst>
  <pc:docChgLst>
    <pc:chgData name="Walker, Emma" userId="78042fed-3b5b-41c2-b1a5-1fe470dc51b0" providerId="ADAL" clId="{1F53FC1E-6305-415F-9260-5D83302AC71B}"/>
    <pc:docChg chg="undo redo custSel modSld">
      <pc:chgData name="Walker, Emma" userId="78042fed-3b5b-41c2-b1a5-1fe470dc51b0" providerId="ADAL" clId="{1F53FC1E-6305-415F-9260-5D83302AC71B}" dt="2024-12-05T23:17:48.561" v="1277" actId="20577"/>
      <pc:docMkLst>
        <pc:docMk/>
      </pc:docMkLst>
      <pc:sldChg chg="modNotesTx">
        <pc:chgData name="Walker, Emma" userId="78042fed-3b5b-41c2-b1a5-1fe470dc51b0" providerId="ADAL" clId="{1F53FC1E-6305-415F-9260-5D83302AC71B}" dt="2024-12-05T22:25:24.822" v="1075" actId="20577"/>
        <pc:sldMkLst>
          <pc:docMk/>
          <pc:sldMk cId="1012904221" sldId="662"/>
        </pc:sldMkLst>
      </pc:sldChg>
      <pc:sldChg chg="modNotesTx">
        <pc:chgData name="Walker, Emma" userId="78042fed-3b5b-41c2-b1a5-1fe470dc51b0" providerId="ADAL" clId="{1F53FC1E-6305-415F-9260-5D83302AC71B}" dt="2024-12-05T22:44:34.621" v="1227" actId="20577"/>
        <pc:sldMkLst>
          <pc:docMk/>
          <pc:sldMk cId="3065760421" sldId="664"/>
        </pc:sldMkLst>
      </pc:sldChg>
      <pc:sldChg chg="modNotesTx">
        <pc:chgData name="Walker, Emma" userId="78042fed-3b5b-41c2-b1a5-1fe470dc51b0" providerId="ADAL" clId="{1F53FC1E-6305-415F-9260-5D83302AC71B}" dt="2024-12-05T15:43:11.670" v="722" actId="6549"/>
        <pc:sldMkLst>
          <pc:docMk/>
          <pc:sldMk cId="2445466799" sldId="670"/>
        </pc:sldMkLst>
      </pc:sldChg>
      <pc:sldChg chg="modNotesTx">
        <pc:chgData name="Walker, Emma" userId="78042fed-3b5b-41c2-b1a5-1fe470dc51b0" providerId="ADAL" clId="{1F53FC1E-6305-415F-9260-5D83302AC71B}" dt="2024-12-05T22:29:29.514" v="1220" actId="20577"/>
        <pc:sldMkLst>
          <pc:docMk/>
          <pc:sldMk cId="2277401543" sldId="672"/>
        </pc:sldMkLst>
      </pc:sldChg>
      <pc:sldChg chg="modNotesTx">
        <pc:chgData name="Walker, Emma" userId="78042fed-3b5b-41c2-b1a5-1fe470dc51b0" providerId="ADAL" clId="{1F53FC1E-6305-415F-9260-5D83302AC71B}" dt="2024-12-05T15:45:27.891" v="742" actId="20577"/>
        <pc:sldMkLst>
          <pc:docMk/>
          <pc:sldMk cId="2813025953" sldId="674"/>
        </pc:sldMkLst>
      </pc:sldChg>
      <pc:sldChg chg="modNotesTx">
        <pc:chgData name="Walker, Emma" userId="78042fed-3b5b-41c2-b1a5-1fe470dc51b0" providerId="ADAL" clId="{1F53FC1E-6305-415F-9260-5D83302AC71B}" dt="2024-12-05T15:46:21.121" v="743" actId="20577"/>
        <pc:sldMkLst>
          <pc:docMk/>
          <pc:sldMk cId="2743037187" sldId="682"/>
        </pc:sldMkLst>
      </pc:sldChg>
      <pc:sldChg chg="modNotesTx">
        <pc:chgData name="Walker, Emma" userId="78042fed-3b5b-41c2-b1a5-1fe470dc51b0" providerId="ADAL" clId="{1F53FC1E-6305-415F-9260-5D83302AC71B}" dt="2024-12-05T16:41:36.151" v="750" actId="20577"/>
        <pc:sldMkLst>
          <pc:docMk/>
          <pc:sldMk cId="4090305741" sldId="684"/>
        </pc:sldMkLst>
      </pc:sldChg>
      <pc:sldChg chg="modNotesTx">
        <pc:chgData name="Walker, Emma" userId="78042fed-3b5b-41c2-b1a5-1fe470dc51b0" providerId="ADAL" clId="{1F53FC1E-6305-415F-9260-5D83302AC71B}" dt="2024-12-05T15:28:16.919" v="644"/>
        <pc:sldMkLst>
          <pc:docMk/>
          <pc:sldMk cId="1639671693" sldId="685"/>
        </pc:sldMkLst>
      </pc:sldChg>
      <pc:sldChg chg="modNotesTx">
        <pc:chgData name="Walker, Emma" userId="78042fed-3b5b-41c2-b1a5-1fe470dc51b0" providerId="ADAL" clId="{1F53FC1E-6305-415F-9260-5D83302AC71B}" dt="2024-12-05T14:58:48.913" v="253" actId="20577"/>
        <pc:sldMkLst>
          <pc:docMk/>
          <pc:sldMk cId="209402510" sldId="690"/>
        </pc:sldMkLst>
      </pc:sldChg>
      <pc:sldChg chg="modNotesTx">
        <pc:chgData name="Walker, Emma" userId="78042fed-3b5b-41c2-b1a5-1fe470dc51b0" providerId="ADAL" clId="{1F53FC1E-6305-415F-9260-5D83302AC71B}" dt="2024-12-05T15:19:05.184" v="640" actId="20577"/>
        <pc:sldMkLst>
          <pc:docMk/>
          <pc:sldMk cId="872019544" sldId="691"/>
        </pc:sldMkLst>
      </pc:sldChg>
      <pc:sldChg chg="modNotesTx">
        <pc:chgData name="Walker, Emma" userId="78042fed-3b5b-41c2-b1a5-1fe470dc51b0" providerId="ADAL" clId="{1F53FC1E-6305-415F-9260-5D83302AC71B}" dt="2024-12-05T16:51:21.040" v="941" actId="20577"/>
        <pc:sldMkLst>
          <pc:docMk/>
          <pc:sldMk cId="3124409032" sldId="694"/>
        </pc:sldMkLst>
      </pc:sldChg>
      <pc:sldChg chg="modNotesTx">
        <pc:chgData name="Walker, Emma" userId="78042fed-3b5b-41c2-b1a5-1fe470dc51b0" providerId="ADAL" clId="{1F53FC1E-6305-415F-9260-5D83302AC71B}" dt="2024-12-05T23:17:48.561" v="1277" actId="20577"/>
        <pc:sldMkLst>
          <pc:docMk/>
          <pc:sldMk cId="2531652168" sldId="698"/>
        </pc:sldMkLst>
      </pc:sldChg>
      <pc:sldChg chg="modNotesTx">
        <pc:chgData name="Walker, Emma" userId="78042fed-3b5b-41c2-b1a5-1fe470dc51b0" providerId="ADAL" clId="{1F53FC1E-6305-415F-9260-5D83302AC71B}" dt="2024-12-05T23:15:55.374" v="1252" actId="20577"/>
        <pc:sldMkLst>
          <pc:docMk/>
          <pc:sldMk cId="1553210687" sldId="699"/>
        </pc:sldMkLst>
      </pc:sldChg>
      <pc:sldChg chg="modNotesTx">
        <pc:chgData name="Walker, Emma" userId="78042fed-3b5b-41c2-b1a5-1fe470dc51b0" providerId="ADAL" clId="{1F53FC1E-6305-415F-9260-5D83302AC71B}" dt="2024-12-05T22:22:58.037" v="1022" actId="20577"/>
        <pc:sldMkLst>
          <pc:docMk/>
          <pc:sldMk cId="3726198657" sldId="701"/>
        </pc:sldMkLst>
      </pc:sldChg>
      <pc:sldChg chg="modNotesTx">
        <pc:chgData name="Walker, Emma" userId="78042fed-3b5b-41c2-b1a5-1fe470dc51b0" providerId="ADAL" clId="{1F53FC1E-6305-415F-9260-5D83302AC71B}" dt="2024-12-05T21:47:10.786" v="978" actId="20577"/>
        <pc:sldMkLst>
          <pc:docMk/>
          <pc:sldMk cId="3953704406" sldId="705"/>
        </pc:sldMkLst>
      </pc:sldChg>
    </pc:docChg>
  </pc:docChgLst>
  <pc:docChgLst>
    <pc:chgData name="Schnug, Regan" userId="e8e17cb9-1c4b-4c9d-bfa7-ad30fd058d62" providerId="ADAL" clId="{E83B2050-F532-4841-BEF4-B664E6882177}"/>
    <pc:docChg chg="undo custSel modSld">
      <pc:chgData name="Schnug, Regan" userId="e8e17cb9-1c4b-4c9d-bfa7-ad30fd058d62" providerId="ADAL" clId="{E83B2050-F532-4841-BEF4-B664E6882177}" dt="2024-12-09T14:50:08.597" v="590" actId="6549"/>
      <pc:docMkLst>
        <pc:docMk/>
      </pc:docMkLst>
      <pc:sldChg chg="modNotesTx">
        <pc:chgData name="Schnug, Regan" userId="e8e17cb9-1c4b-4c9d-bfa7-ad30fd058d62" providerId="ADAL" clId="{E83B2050-F532-4841-BEF4-B664E6882177}" dt="2024-12-09T14:20:49.265" v="108" actId="6549"/>
        <pc:sldMkLst>
          <pc:docMk/>
          <pc:sldMk cId="1012904221" sldId="662"/>
        </pc:sldMkLst>
      </pc:sldChg>
      <pc:sldChg chg="modNotesTx">
        <pc:chgData name="Schnug, Regan" userId="e8e17cb9-1c4b-4c9d-bfa7-ad30fd058d62" providerId="ADAL" clId="{E83B2050-F532-4841-BEF4-B664E6882177}" dt="2024-12-09T14:26:35.383" v="188" actId="113"/>
        <pc:sldMkLst>
          <pc:docMk/>
          <pc:sldMk cId="2445466799" sldId="670"/>
        </pc:sldMkLst>
      </pc:sldChg>
      <pc:sldChg chg="modNotesTx">
        <pc:chgData name="Schnug, Regan" userId="e8e17cb9-1c4b-4c9d-bfa7-ad30fd058d62" providerId="ADAL" clId="{E83B2050-F532-4841-BEF4-B664E6882177}" dt="2024-12-09T14:21:29.165" v="113" actId="20577"/>
        <pc:sldMkLst>
          <pc:docMk/>
          <pc:sldMk cId="2277401543" sldId="672"/>
        </pc:sldMkLst>
      </pc:sldChg>
      <pc:sldChg chg="modNotesTx">
        <pc:chgData name="Schnug, Regan" userId="e8e17cb9-1c4b-4c9d-bfa7-ad30fd058d62" providerId="ADAL" clId="{E83B2050-F532-4841-BEF4-B664E6882177}" dt="2024-12-09T14:38:57.099" v="273" actId="6549"/>
        <pc:sldMkLst>
          <pc:docMk/>
          <pc:sldMk cId="2813025953" sldId="674"/>
        </pc:sldMkLst>
      </pc:sldChg>
      <pc:sldChg chg="modSp mod modNotesTx">
        <pc:chgData name="Schnug, Regan" userId="e8e17cb9-1c4b-4c9d-bfa7-ad30fd058d62" providerId="ADAL" clId="{E83B2050-F532-4841-BEF4-B664E6882177}" dt="2024-12-09T14:42:41.500" v="345" actId="20577"/>
        <pc:sldMkLst>
          <pc:docMk/>
          <pc:sldMk cId="2743037187" sldId="682"/>
        </pc:sldMkLst>
      </pc:sldChg>
      <pc:sldChg chg="modSp mod modNotesTx">
        <pc:chgData name="Schnug, Regan" userId="e8e17cb9-1c4b-4c9d-bfa7-ad30fd058d62" providerId="ADAL" clId="{E83B2050-F532-4841-BEF4-B664E6882177}" dt="2024-12-09T14:50:08.597" v="590" actId="6549"/>
        <pc:sldMkLst>
          <pc:docMk/>
          <pc:sldMk cId="4090305741" sldId="684"/>
        </pc:sldMkLst>
      </pc:sldChg>
      <pc:sldChg chg="modNotesTx">
        <pc:chgData name="Schnug, Regan" userId="e8e17cb9-1c4b-4c9d-bfa7-ad30fd058d62" providerId="ADAL" clId="{E83B2050-F532-4841-BEF4-B664E6882177}" dt="2024-12-09T14:44:40.022" v="418" actId="20577"/>
        <pc:sldMkLst>
          <pc:docMk/>
          <pc:sldMk cId="1769100264" sldId="686"/>
        </pc:sldMkLst>
      </pc:sldChg>
      <pc:sldChg chg="modSp mod">
        <pc:chgData name="Schnug, Regan" userId="e8e17cb9-1c4b-4c9d-bfa7-ad30fd058d62" providerId="ADAL" clId="{E83B2050-F532-4841-BEF4-B664E6882177}" dt="2024-12-09T14:47:53.535" v="441" actId="1076"/>
        <pc:sldMkLst>
          <pc:docMk/>
          <pc:sldMk cId="872019544" sldId="691"/>
        </pc:sldMkLst>
        <pc:spChg chg="mod">
          <ac:chgData name="Schnug, Regan" userId="e8e17cb9-1c4b-4c9d-bfa7-ad30fd058d62" providerId="ADAL" clId="{E83B2050-F532-4841-BEF4-B664E6882177}" dt="2024-12-09T14:47:49.280" v="440" actId="1076"/>
          <ac:spMkLst>
            <pc:docMk/>
            <pc:sldMk cId="872019544" sldId="691"/>
            <ac:spMk id="4" creationId="{03BC456D-84A7-E1E9-F065-CE38D243CD67}"/>
          </ac:spMkLst>
        </pc:spChg>
        <pc:spChg chg="mod">
          <ac:chgData name="Schnug, Regan" userId="e8e17cb9-1c4b-4c9d-bfa7-ad30fd058d62" providerId="ADAL" clId="{E83B2050-F532-4841-BEF4-B664E6882177}" dt="2024-12-09T14:47:53.535" v="441" actId="1076"/>
          <ac:spMkLst>
            <pc:docMk/>
            <pc:sldMk cId="872019544" sldId="691"/>
            <ac:spMk id="6" creationId="{03DE72F5-2FF3-0EA2-3EC3-26BFDDC1B901}"/>
          </ac:spMkLst>
        </pc:spChg>
      </pc:sldChg>
      <pc:sldChg chg="modNotesTx">
        <pc:chgData name="Schnug, Regan" userId="e8e17cb9-1c4b-4c9d-bfa7-ad30fd058d62" providerId="ADAL" clId="{E83B2050-F532-4841-BEF4-B664E6882177}" dt="2024-12-09T14:31:28.436" v="243" actId="6549"/>
        <pc:sldMkLst>
          <pc:docMk/>
          <pc:sldMk cId="3953704406" sldId="705"/>
        </pc:sldMkLst>
      </pc:sldChg>
    </pc:docChg>
  </pc:docChgLst>
  <pc:docChgLst>
    <pc:chgData name="Walker, Emma" userId="78042fed-3b5b-41c2-b1a5-1fe470dc51b0" providerId="ADAL" clId="{0F421D5E-C843-46A1-A8BF-3CEFDC786F62}"/>
    <pc:docChg chg="modSld">
      <pc:chgData name="Walker, Emma" userId="78042fed-3b5b-41c2-b1a5-1fe470dc51b0" providerId="ADAL" clId="{0F421D5E-C843-46A1-A8BF-3CEFDC786F62}" dt="2025-01-21T14:36:47.473" v="27" actId="20577"/>
      <pc:docMkLst>
        <pc:docMk/>
      </pc:docMkLst>
      <pc:sldChg chg="modSp mod">
        <pc:chgData name="Walker, Emma" userId="78042fed-3b5b-41c2-b1a5-1fe470dc51b0" providerId="ADAL" clId="{0F421D5E-C843-46A1-A8BF-3CEFDC786F62}" dt="2025-01-21T14:36:47.473" v="27" actId="20577"/>
        <pc:sldMkLst>
          <pc:docMk/>
          <pc:sldMk cId="2743037187" sldId="682"/>
        </pc:sldMkLst>
      </pc:sldChg>
      <pc:sldChg chg="modSp mod">
        <pc:chgData name="Walker, Emma" userId="78042fed-3b5b-41c2-b1a5-1fe470dc51b0" providerId="ADAL" clId="{0F421D5E-C843-46A1-A8BF-3CEFDC786F62}" dt="2025-01-07T16:47:03.979" v="19" actId="20577"/>
        <pc:sldMkLst>
          <pc:docMk/>
          <pc:sldMk cId="872019544" sldId="691"/>
        </pc:sldMkLst>
        <pc:graphicFrameChg chg="modGraphic">
          <ac:chgData name="Walker, Emma" userId="78042fed-3b5b-41c2-b1a5-1fe470dc51b0" providerId="ADAL" clId="{0F421D5E-C843-46A1-A8BF-3CEFDC786F62}" dt="2025-01-07T16:46:49.294" v="8" actId="20577"/>
          <ac:graphicFrameMkLst>
            <pc:docMk/>
            <pc:sldMk cId="872019544" sldId="691"/>
            <ac:graphicFrameMk id="5" creationId="{A3025FE3-AB0D-E88B-BC7C-A4BD0111DAEE}"/>
          </ac:graphicFrameMkLst>
        </pc:graphicFrameChg>
        <pc:graphicFrameChg chg="modGraphic">
          <ac:chgData name="Walker, Emma" userId="78042fed-3b5b-41c2-b1a5-1fe470dc51b0" providerId="ADAL" clId="{0F421D5E-C843-46A1-A8BF-3CEFDC786F62}" dt="2025-01-07T16:47:03.979" v="19" actId="20577"/>
          <ac:graphicFrameMkLst>
            <pc:docMk/>
            <pc:sldMk cId="872019544" sldId="691"/>
            <ac:graphicFrameMk id="8" creationId="{E75B49BC-BCDB-3CD6-BD2D-B538722AD536}"/>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2/21/2025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The Colorado Division of Aeronautics partnered with Kimley-Horn to develop the 2025 Colorado Economic Impact Study (also referred to as the CEIS). The Study is an update of the previous 2020 economic impact study </a:t>
            </a:r>
            <a:r>
              <a:rPr lang="en-US" dirty="0">
                <a:solidFill>
                  <a:srgbClr val="FF0000"/>
                </a:solidFill>
                <a:latin typeface="+mn-lt"/>
              </a:rPr>
              <a:t>and</a:t>
            </a:r>
            <a:r>
              <a:rPr lang="en-US" dirty="0">
                <a:latin typeface="+mn-lt"/>
              </a:rPr>
              <a:t> </a:t>
            </a:r>
            <a:r>
              <a:rPr lang="en-US" b="0" i="0" dirty="0">
                <a:solidFill>
                  <a:srgbClr val="424141"/>
                </a:solidFill>
                <a:effectLst/>
                <a:latin typeface="+mn-lt"/>
              </a:rPr>
              <a:t>quantifies the economic impacts of the 66 public-use airports throughout Colorado. This economic impact study is a tool to communicate the benefits of airports, both quantitative and qualitative, and helps justify the continued public investment in Colorado’s airport system. This presentation provides an overview of the study, including what it is, how impacts are calculated, as well as the methodology and terms used. This presentation concludes with the unveiling of study findings for our airport and total economic impacts for the entire system of Colorado airports.</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878204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dirty="0"/>
              <a:t>Overall, </a:t>
            </a:r>
            <a:r>
              <a:rPr lang="en-US" sz="1800" b="0" i="0" u="none" strike="noStrike" dirty="0">
                <a:solidFill>
                  <a:srgbClr val="000000"/>
                </a:solidFill>
                <a:effectLst/>
                <a:latin typeface="Aptos Narrow" panose="020B0004020202020204" pitchFamily="34" charset="0"/>
              </a:rPr>
              <a:t>Brush Municipal Airport </a:t>
            </a:r>
            <a:r>
              <a:rPr lang="en-US" b="0" i="0" u="none" dirty="0"/>
              <a:t>created 3 jobs earning $33K in payroll, contributed $41K in value added, and generated $63K in business revenues.</a:t>
            </a:r>
          </a:p>
          <a:p>
            <a:endParaRPr lang="en-US" dirty="0"/>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77009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dive a bit deeper into those impacts by displaying the impacts of the airport within the fence and then the impacts the airport brings into the community from spending outside the airport. </a:t>
            </a:r>
          </a:p>
          <a:p>
            <a:endParaRPr lang="en-US"/>
          </a:p>
          <a:p>
            <a:r>
              <a:rPr lang="en-US" dirty="0"/>
              <a:t>*presenter to discuss individual airport impacts as represented in the tables*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3402979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slides will discuss the total statewide impacts of aviation activity in Colorado. </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4205240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Statewide impact numbers are determined by adding the totals of all direct and</a:t>
            </a:r>
            <a:r>
              <a:rPr lang="en-US">
                <a:latin typeface="Calibri (Body)"/>
              </a:rPr>
              <a:t> </a:t>
            </a:r>
            <a:r>
              <a:rPr lang="en-US"/>
              <a:t>multiplier impacts (such as supplier sales and income re-spending) from the 66 airports included in the study. </a:t>
            </a:r>
            <a:r>
              <a:rPr lang="en-US" sz="1800">
                <a:effectLst/>
                <a:latin typeface="Segoe UI" panose="020B0502040204020203" pitchFamily="34" charset="0"/>
              </a:rPr>
              <a:t>Economic impact at the statewide level experienced a significant increase compared to 2020. Currently, Colorado’s airports contribute 348,466</a:t>
            </a:r>
            <a:r>
              <a:rPr lang="en-US"/>
              <a:t> jobs, $23.5 Billion in payroll, $40.3 Billion in value added, and $68.9 Billion in business revenues to Colorado’s economy.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1755845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we will discuss the additional resources and tools that were created throughout the 2025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1046754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CDOT developed a project website where you can go to access the deliverables associated with the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59508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reach out to me or Scott Store of CDOT directly if you have any questions related to the project!</a:t>
            </a:r>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232405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four key topics that I’d like to discuss with you today. First, I’ll share what an economic impact study is, then present the economic impacts of our airport, and then show the economic impacts of all public-use airports in Colorado combined. Finally, I will conclude by showcasing some additional tools and resources provided by the Colorado Department of Transportation (CDOT) for our use. </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270711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First, let’s dive into what an Economic Impact Study is...</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2378337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As shown here, an aviation economic impact study quantifies the economic impact associated with aviation activity. For the 2025 economic impact study, CDOT captured the economic contribution of activity occurring at each public-use airport in the state individually, and then as a whole. This includes assessing the impact of things like fuel sales, business tenants, capital expenditures, and visitor spending. I’ll talk more about these sources of impact later.</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1007935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Calibri (Body)"/>
              </a:rPr>
              <a:t>Economic impacts of our airport are expressed in terms of jobs, payroll, value added, and business revenues. </a:t>
            </a:r>
            <a:endParaRPr lang="en-US" u="sng">
              <a:latin typeface="Calibri (Body)"/>
            </a:endParaRPr>
          </a:p>
          <a:p>
            <a:pPr>
              <a:defRPr/>
            </a:pPr>
            <a:endParaRPr lang="en-US">
              <a:latin typeface="Calibri (Body)"/>
            </a:endParaRPr>
          </a:p>
          <a:p>
            <a:pPr marL="171450" indent="-171450">
              <a:buFont typeface="Arial" panose="020B0604020202020204" pitchFamily="34" charset="0"/>
              <a:buChar char="•"/>
              <a:defRPr/>
            </a:pPr>
            <a:r>
              <a:rPr lang="en-US" b="1">
                <a:latin typeface="Calibri (Body)"/>
              </a:rPr>
              <a:t>“Jobs” </a:t>
            </a:r>
            <a:r>
              <a:rPr lang="en-US">
                <a:latin typeface="Calibri (Body)"/>
              </a:rPr>
              <a:t>are calculated using headcount, including all full-time and part-time employees and </a:t>
            </a:r>
            <a:r>
              <a:rPr lang="en-US" b="1">
                <a:latin typeface="Calibri (Body)"/>
              </a:rPr>
              <a:t>“Payroll” </a:t>
            </a:r>
            <a:r>
              <a:rPr lang="en-US">
                <a:latin typeface="Calibri (Body)"/>
              </a:rPr>
              <a:t>as their total compensation. Payroll includes all benefits, wages, and taxes paid on behalf of the employee.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“Value Added” </a:t>
            </a:r>
            <a:r>
              <a:rPr lang="en-US">
                <a:latin typeface="Calibri (Body)"/>
              </a:rPr>
              <a:t>refers to the airport’s contribution to Colorado’s Gross State (or regional) Product. This includes payroll, profits, and taxes paid by businesses due to aviation activity in Colorado.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“Business Revenues</a:t>
            </a:r>
            <a:r>
              <a:rPr lang="en-US">
                <a:latin typeface="Calibri (Body)"/>
              </a:rPr>
              <a:t>” include payroll and value added, as well as the total expenditures for airport administration, capital improvements, and visitor spending. Business revenues are sometimes referred to alternatively as "output," "sales," or "economic activity or impact."  </a:t>
            </a:r>
            <a:endParaRPr lang="en-US" u="sng">
              <a:latin typeface="Calibri (Body)"/>
              <a:ea typeface="Calibri"/>
              <a:cs typeface="Calibri"/>
            </a:endParaRPr>
          </a:p>
          <a:p>
            <a:pPr>
              <a:defRPr/>
            </a:pPr>
            <a:endParaRPr lang="en-US" u="sng">
              <a:latin typeface="Calibri (Body)"/>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5</a:t>
            </a:fld>
            <a:endParaRPr lang="en-US"/>
          </a:p>
        </p:txBody>
      </p:sp>
    </p:spTree>
    <p:extLst>
      <p:ext uri="{BB962C8B-B14F-4D97-AF65-F5344CB8AC3E}">
        <p14:creationId xmlns:p14="http://schemas.microsoft.com/office/powerpoint/2010/main" val="4072810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u="none" dirty="0">
                <a:latin typeface="Calibri (Body)"/>
              </a:rPr>
              <a:t>Although economic impact </a:t>
            </a:r>
            <a:r>
              <a:rPr lang="en-US" u="sng" dirty="0">
                <a:latin typeface="Calibri (Body)"/>
              </a:rPr>
              <a:t>measures </a:t>
            </a:r>
            <a:r>
              <a:rPr lang="en-US" dirty="0">
                <a:latin typeface="Calibri (Body)"/>
              </a:rPr>
              <a:t>are not additive, the economic impact </a:t>
            </a:r>
            <a:r>
              <a:rPr lang="en-US" u="sng" dirty="0">
                <a:latin typeface="Calibri (Body)"/>
              </a:rPr>
              <a:t>categories</a:t>
            </a:r>
            <a:r>
              <a:rPr lang="en-US" dirty="0">
                <a:latin typeface="Calibri (Body)"/>
              </a:rPr>
              <a:t> are. The total economic impact of airports is the sum of direct impacts and multiplier effects. Multiplier effects include both supplier sales, which are portions of revenues being used to purchase goods and services, and income re-spending, which is income earned by workers that is then spent throughout Colorado.</a:t>
            </a:r>
          </a:p>
          <a:p>
            <a:pPr>
              <a:defRPr/>
            </a:pPr>
            <a:endParaRPr lang="en-US" dirty="0">
              <a:latin typeface="Calibri (Body)"/>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4210010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three sources of direct impacts </a:t>
            </a:r>
            <a:r>
              <a:rPr lang="en-US" sz="1800" u="sng">
                <a:effectLst/>
                <a:latin typeface="Segoe UI" panose="020B0502040204020203" pitchFamily="34" charset="0"/>
              </a:rPr>
              <a:t>on</a:t>
            </a:r>
            <a:r>
              <a:rPr lang="en-US" sz="1800">
                <a:effectLst/>
                <a:latin typeface="Segoe UI" panose="020B0502040204020203" pitchFamily="34" charset="0"/>
              </a:rPr>
              <a:t> our airport. The first is airport administration, which refers to the staff that operate and run our airport, including contract employees. The second is our airport business tenants who employ staff that work at their businesses on our airport. The third is capital improvements, meaning the funds that we spend (including grants from the FAA and CDOT) on improvement projects at our airport, and any capital expenditures made by our business tenants.</a:t>
            </a:r>
            <a:endParaRPr lang="en-US">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224873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In addition to on-airport impacts, </a:t>
            </a:r>
            <a:r>
              <a:rPr lang="en-US" u="sng" dirty="0">
                <a:ea typeface="Calibri"/>
                <a:cs typeface="Calibri"/>
              </a:rPr>
              <a:t>off</a:t>
            </a:r>
            <a:r>
              <a:rPr lang="en-US" dirty="0">
                <a:ea typeface="Calibri"/>
                <a:cs typeface="Calibri"/>
              </a:rPr>
              <a:t>-airport impacts include commercial and GA visitor spending, which refers to spending within a community by out-of-state visitors who used air travel to arrive in Colorado via general aviation or commercial service. This includes spending on items such as lodging, recreational activities, and other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54681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we have an initial understanding of what an economic impact study includes and how impacts are calculated, we can discuss the Economic Impact of </a:t>
            </a:r>
            <a:r>
              <a:rPr lang="en-US" sz="1800" b="0" i="0" u="none" strike="noStrike" dirty="0">
                <a:solidFill>
                  <a:srgbClr val="000000"/>
                </a:solidFill>
                <a:effectLst/>
                <a:latin typeface="Aptos Narrow" panose="020B0004020202020204" pitchFamily="34" charset="0"/>
              </a:rPr>
              <a:t>Brush Municipal Airport </a:t>
            </a:r>
            <a:r>
              <a:rPr lang="en-US" dirty="0"/>
              <a:t>and its overall contribution to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65675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908389-8A97-2F31-71E0-9DC996A3A91E}"/>
              </a:ext>
            </a:extLst>
          </p:cNvPr>
          <p:cNvPicPr>
            <a:picLocks noChangeAspect="1"/>
          </p:cNvPicPr>
          <p:nvPr userDrawn="1"/>
        </p:nvPicPr>
        <p:blipFill>
          <a:blip r:embed="rId2">
            <a:extLst>
              <a:ext uri="{28A0092B-C50C-407E-A947-70E740481C1C}">
                <a14:useLocalDpi xmlns:a14="http://schemas.microsoft.com/office/drawing/2010/main" val="0"/>
              </a:ext>
            </a:extLst>
          </a:blip>
          <a:srcRect t="12538" b="12538"/>
          <a:stretch/>
        </p:blipFill>
        <p:spPr>
          <a:xfrm rot="10800000" flipV="1">
            <a:off x="-10096" y="1"/>
            <a:ext cx="12192000" cy="6858000"/>
          </a:xfrm>
          <a:prstGeom prst="rect">
            <a:avLst/>
          </a:prstGeom>
        </p:spPr>
      </p:pic>
      <p:sp>
        <p:nvSpPr>
          <p:cNvPr id="5" name="Rectangle 4">
            <a:extLst>
              <a:ext uri="{FF2B5EF4-FFF2-40B4-BE49-F238E27FC236}">
                <a16:creationId xmlns:a16="http://schemas.microsoft.com/office/drawing/2014/main" id="{4BC4B9F8-8B01-AACD-B15C-F9AA2A2A217E}"/>
              </a:ext>
            </a:extLst>
          </p:cNvPr>
          <p:cNvSpPr/>
          <p:nvPr userDrawn="1"/>
        </p:nvSpPr>
        <p:spPr>
          <a:xfrm>
            <a:off x="0" y="-1"/>
            <a:ext cx="12192000" cy="6858002"/>
          </a:xfrm>
          <a:prstGeom prst="rect">
            <a:avLst/>
          </a:prstGeom>
          <a:solidFill>
            <a:schemeClr val="tx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FEF58E1-6207-A633-4F17-2A0D0A505427}"/>
              </a:ext>
            </a:extLst>
          </p:cNvPr>
          <p:cNvSpPr/>
          <p:nvPr userDrawn="1"/>
        </p:nvSpPr>
        <p:spPr>
          <a:xfrm>
            <a:off x="14925104"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4">
            <a:extLst>
              <a:ext uri="{FF2B5EF4-FFF2-40B4-BE49-F238E27FC236}">
                <a16:creationId xmlns:a16="http://schemas.microsoft.com/office/drawing/2014/main" id="{9593BC4A-3AE0-9B9B-7714-10E83B708AF9}"/>
              </a:ext>
            </a:extLst>
          </p:cNvPr>
          <p:cNvSpPr>
            <a:spLocks noGrp="1"/>
          </p:cNvSpPr>
          <p:nvPr>
            <p:ph type="sldNum" sz="quarter" idx="10"/>
          </p:nvPr>
        </p:nvSpPr>
        <p:spPr>
          <a:xfrm>
            <a:off x="-3581399" y="6345128"/>
            <a:ext cx="438150" cy="239823"/>
          </a:xfrm>
          <a:prstGeom prst="rect">
            <a:avLst/>
          </a:prstGeom>
        </p:spPr>
        <p:txBody>
          <a:bodyPr/>
          <a:lstStyle/>
          <a:p>
            <a:fld id="{3CD66FC5-BD9E-4EF9-BB17-AB2086BC0753}" type="slidenum">
              <a:rPr lang="en-US" smtClean="0"/>
              <a:pPr/>
              <a:t>‹#›</a:t>
            </a:fld>
            <a:endParaRPr lang="en-US"/>
          </a:p>
        </p:txBody>
      </p:sp>
      <p:sp>
        <p:nvSpPr>
          <p:cNvPr id="7" name="Graphic 13">
            <a:extLst>
              <a:ext uri="{FF2B5EF4-FFF2-40B4-BE49-F238E27FC236}">
                <a16:creationId xmlns:a16="http://schemas.microsoft.com/office/drawing/2014/main" id="{C7FEA446-99A2-B5EA-6E70-534CCCCFAB64}"/>
              </a:ext>
            </a:extLst>
          </p:cNvPr>
          <p:cNvSpPr/>
          <p:nvPr userDrawn="1"/>
        </p:nvSpPr>
        <p:spPr>
          <a:xfrm rot="-885000">
            <a:off x="-15218525" y="3937263"/>
            <a:ext cx="13057785" cy="433673"/>
          </a:xfrm>
          <a:custGeom>
            <a:avLst/>
            <a:gdLst>
              <a:gd name="connsiteX0" fmla="*/ 0 w 7413879"/>
              <a:gd name="connsiteY0" fmla="*/ 0 h 433673"/>
              <a:gd name="connsiteX1" fmla="*/ 7413880 w 7413879"/>
              <a:gd name="connsiteY1" fmla="*/ 0 h 433673"/>
              <a:gd name="connsiteX2" fmla="*/ 7413880 w 7413879"/>
              <a:gd name="connsiteY2" fmla="*/ 433673 h 433673"/>
              <a:gd name="connsiteX3" fmla="*/ 0 w 7413879"/>
              <a:gd name="connsiteY3" fmla="*/ 433673 h 433673"/>
            </a:gdLst>
            <a:ahLst/>
            <a:cxnLst>
              <a:cxn ang="0">
                <a:pos x="connsiteX0" y="connsiteY0"/>
              </a:cxn>
              <a:cxn ang="0">
                <a:pos x="connsiteX1" y="connsiteY1"/>
              </a:cxn>
              <a:cxn ang="0">
                <a:pos x="connsiteX2" y="connsiteY2"/>
              </a:cxn>
              <a:cxn ang="0">
                <a:pos x="connsiteX3" y="connsiteY3"/>
              </a:cxn>
            </a:cxnLst>
            <a:rect l="l" t="t" r="r" b="b"/>
            <a:pathLst>
              <a:path w="7413879" h="433673">
                <a:moveTo>
                  <a:pt x="0" y="0"/>
                </a:moveTo>
                <a:lnTo>
                  <a:pt x="7413880" y="0"/>
                </a:lnTo>
                <a:lnTo>
                  <a:pt x="7413880" y="433673"/>
                </a:lnTo>
                <a:lnTo>
                  <a:pt x="0" y="433673"/>
                </a:lnTo>
                <a:close/>
              </a:path>
            </a:pathLst>
          </a:custGeom>
          <a:solidFill>
            <a:schemeClr val="accent1"/>
          </a:solidFill>
          <a:ln w="0" cap="flat">
            <a:noFill/>
            <a:prstDash val="solid"/>
            <a:miter/>
          </a:ln>
        </p:spPr>
        <p:txBody>
          <a:bodyPr rtlCol="0" anchor="ctr"/>
          <a:lstStyle/>
          <a:p>
            <a:endParaRPr lang="en-US"/>
          </a:p>
        </p:txBody>
      </p:sp>
      <p:sp>
        <p:nvSpPr>
          <p:cNvPr id="10" name="Text Placeholder 2">
            <a:extLst>
              <a:ext uri="{FF2B5EF4-FFF2-40B4-BE49-F238E27FC236}">
                <a16:creationId xmlns:a16="http://schemas.microsoft.com/office/drawing/2014/main" id="{CD5319BD-AE75-FB16-9309-10A179C427BC}"/>
              </a:ext>
            </a:extLst>
          </p:cNvPr>
          <p:cNvSpPr txBox="1">
            <a:spLocks/>
          </p:cNvSpPr>
          <p:nvPr userDrawn="1"/>
        </p:nvSpPr>
        <p:spPr>
          <a:xfrm>
            <a:off x="7574732" y="5925868"/>
            <a:ext cx="4357460"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b="1" i="1">
                <a:solidFill>
                  <a:schemeClr val="bg1"/>
                </a:solidFill>
                <a:latin typeface="Open Sans" pitchFamily="2" charset="0"/>
                <a:ea typeface="Open Sans" pitchFamily="2" charset="0"/>
                <a:cs typeface="Open Sans" pitchFamily="2" charset="0"/>
              </a:rPr>
              <a:t>TDOT Aeronautics Division</a:t>
            </a:r>
          </a:p>
        </p:txBody>
      </p:sp>
      <p:sp>
        <p:nvSpPr>
          <p:cNvPr id="15" name="Text Placeholder 14">
            <a:extLst>
              <a:ext uri="{FF2B5EF4-FFF2-40B4-BE49-F238E27FC236}">
                <a16:creationId xmlns:a16="http://schemas.microsoft.com/office/drawing/2014/main" id="{5333A24F-DD74-48FC-1549-BCA6AAAA801C}"/>
              </a:ext>
            </a:extLst>
          </p:cNvPr>
          <p:cNvSpPr>
            <a:spLocks noGrp="1"/>
          </p:cNvSpPr>
          <p:nvPr userDrawn="1">
            <p:ph type="body" sz="quarter" idx="11"/>
          </p:nvPr>
        </p:nvSpPr>
        <p:spPr>
          <a:xfrm>
            <a:off x="6321967" y="4794017"/>
            <a:ext cx="5610225" cy="1131888"/>
          </a:xfrm>
        </p:spPr>
        <p:txBody>
          <a:bodyPr anchor="ctr"/>
          <a:lstStyle>
            <a:lvl1pPr algn="r">
              <a:defRPr sz="40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grpSp>
        <p:nvGrpSpPr>
          <p:cNvPr id="32" name="Group 31">
            <a:extLst>
              <a:ext uri="{FF2B5EF4-FFF2-40B4-BE49-F238E27FC236}">
                <a16:creationId xmlns:a16="http://schemas.microsoft.com/office/drawing/2014/main" id="{C5AA0259-D0DB-4367-64FC-4CF22E09196E}"/>
              </a:ext>
            </a:extLst>
          </p:cNvPr>
          <p:cNvGrpSpPr/>
          <p:nvPr userDrawn="1"/>
        </p:nvGrpSpPr>
        <p:grpSpPr>
          <a:xfrm>
            <a:off x="-905638" y="-3697565"/>
            <a:ext cx="13061571" cy="11322667"/>
            <a:chOff x="-905638" y="-3697565"/>
            <a:chExt cx="13061571" cy="11322667"/>
          </a:xfrm>
        </p:grpSpPr>
        <p:sp>
          <p:nvSpPr>
            <p:cNvPr id="14" name="Rectangle 13">
              <a:extLst>
                <a:ext uri="{FF2B5EF4-FFF2-40B4-BE49-F238E27FC236}">
                  <a16:creationId xmlns:a16="http://schemas.microsoft.com/office/drawing/2014/main" id="{274A6043-09EB-7E41-E08C-E985B3DF020A}"/>
                </a:ext>
              </a:extLst>
            </p:cNvPr>
            <p:cNvSpPr/>
            <p:nvPr userDrawn="1"/>
          </p:nvSpPr>
          <p:spPr>
            <a:xfrm rot="19066642">
              <a:off x="-905237" y="-3696525"/>
              <a:ext cx="3733347" cy="10265711"/>
            </a:xfrm>
            <a:prstGeom prst="rect">
              <a:avLst/>
            </a:prstGeom>
            <a:blipFill dpi="0" rotWithShape="0">
              <a:blip r:embed="rId3"/>
              <a:srcRect/>
              <a:stretch>
                <a:fillRect l="3880" t="34193" r="-19131" b="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984ADB-470F-06BE-75EF-805DF426B983}"/>
                </a:ext>
              </a:extLst>
            </p:cNvPr>
            <p:cNvSpPr/>
            <p:nvPr userDrawn="1"/>
          </p:nvSpPr>
          <p:spPr>
            <a:xfrm rot="2866642">
              <a:off x="5590341" y="-1372546"/>
              <a:ext cx="142488" cy="4155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832A983-B714-68EE-6445-5E10261C2468}"/>
                </a:ext>
              </a:extLst>
            </p:cNvPr>
            <p:cNvSpPr/>
            <p:nvPr userDrawn="1"/>
          </p:nvSpPr>
          <p:spPr>
            <a:xfrm rot="8266642">
              <a:off x="151667" y="-492515"/>
              <a:ext cx="142488" cy="81176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E542B8D-D49D-D2DD-C3D8-E503DBE85ADE}"/>
                </a:ext>
              </a:extLst>
            </p:cNvPr>
            <p:cNvSpPr/>
            <p:nvPr userDrawn="1"/>
          </p:nvSpPr>
          <p:spPr>
            <a:xfrm rot="2866642">
              <a:off x="6643917" y="-2134910"/>
              <a:ext cx="142488" cy="10881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D1D370A-BAE4-2F7C-4271-927ACFF8BC75}"/>
                </a:ext>
              </a:extLst>
            </p:cNvPr>
            <p:cNvSpPr/>
            <p:nvPr userDrawn="1"/>
          </p:nvSpPr>
          <p:spPr>
            <a:xfrm rot="19066642">
              <a:off x="-905638" y="-3697565"/>
              <a:ext cx="3736443" cy="10265711"/>
            </a:xfrm>
            <a:prstGeom prst="rect">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EDE2F8-B6A2-1298-C7E7-A9B59927E958}"/>
                </a:ext>
              </a:extLst>
            </p:cNvPr>
            <p:cNvSpPr/>
            <p:nvPr userDrawn="1"/>
          </p:nvSpPr>
          <p:spPr>
            <a:xfrm rot="2866642">
              <a:off x="4647095" y="-2605625"/>
              <a:ext cx="2413000" cy="9813325"/>
            </a:xfrm>
            <a:custGeom>
              <a:avLst/>
              <a:gdLst>
                <a:gd name="connsiteX0" fmla="*/ 0 w 2413000"/>
                <a:gd name="connsiteY0" fmla="*/ 0 h 8548233"/>
                <a:gd name="connsiteX1" fmla="*/ 2413000 w 2413000"/>
                <a:gd name="connsiteY1" fmla="*/ 0 h 8548233"/>
                <a:gd name="connsiteX2" fmla="*/ 2413000 w 2413000"/>
                <a:gd name="connsiteY2" fmla="*/ 8548233 h 8548233"/>
                <a:gd name="connsiteX3" fmla="*/ 0 w 2413000"/>
                <a:gd name="connsiteY3" fmla="*/ 8548233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3203 w 2413000"/>
                <a:gd name="connsiteY3" fmla="*/ 6390282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6068 w 2413000"/>
                <a:gd name="connsiteY3" fmla="*/ 6683852 h 8548233"/>
                <a:gd name="connsiteX4" fmla="*/ 0 w 2413000"/>
                <a:gd name="connsiteY4" fmla="*/ 0 h 8548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000" h="8548233">
                  <a:moveTo>
                    <a:pt x="0" y="0"/>
                  </a:moveTo>
                  <a:lnTo>
                    <a:pt x="2413000" y="0"/>
                  </a:lnTo>
                  <a:lnTo>
                    <a:pt x="2413000" y="8548233"/>
                  </a:lnTo>
                  <a:lnTo>
                    <a:pt x="6068" y="6683852"/>
                  </a:lnTo>
                  <a:cubicBezTo>
                    <a:pt x="5000" y="4553758"/>
                    <a:pt x="1068" y="2130094"/>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black and white logo&#10;&#10;Description automatically generated">
            <a:extLst>
              <a:ext uri="{FF2B5EF4-FFF2-40B4-BE49-F238E27FC236}">
                <a16:creationId xmlns:a16="http://schemas.microsoft.com/office/drawing/2014/main" id="{68347F35-0E13-47FC-804B-E4E331E2F2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73980" y="4087281"/>
            <a:ext cx="2458212" cy="471157"/>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3" name="Picture 2" descr="A plane from a ceiling&#10;&#10;Description automatically generated">
            <a:extLst>
              <a:ext uri="{FF2B5EF4-FFF2-40B4-BE49-F238E27FC236}">
                <a16:creationId xmlns:a16="http://schemas.microsoft.com/office/drawing/2014/main" id="{1FE67FAA-544B-029E-9F49-EDAED6D3BB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20156" r="1" b="4843"/>
          <a:stretch/>
        </p:blipFill>
        <p:spPr>
          <a:xfrm rot="10800000">
            <a:off x="0" y="-1"/>
            <a:ext cx="12192000" cy="6858001"/>
          </a:xfrm>
          <a:prstGeom prst="rect">
            <a:avLst/>
          </a:prstGeom>
        </p:spPr>
      </p:pic>
      <p:sp>
        <p:nvSpPr>
          <p:cNvPr id="14" name="Rectangle 13">
            <a:extLst>
              <a:ext uri="{FF2B5EF4-FFF2-40B4-BE49-F238E27FC236}">
                <a16:creationId xmlns:a16="http://schemas.microsoft.com/office/drawing/2014/main" id="{77C64B5C-4587-E66D-4C08-3FA6CDF6E2CF}"/>
              </a:ext>
            </a:extLst>
          </p:cNvPr>
          <p:cNvSpPr/>
          <p:nvPr userDrawn="1"/>
        </p:nvSpPr>
        <p:spPr>
          <a:xfrm>
            <a:off x="0" y="-1"/>
            <a:ext cx="12192000" cy="6858001"/>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a:extLst>
              <a:ext uri="{FF2B5EF4-FFF2-40B4-BE49-F238E27FC236}">
                <a16:creationId xmlns:a16="http://schemas.microsoft.com/office/drawing/2014/main" id="{7975612E-A4D4-E651-12D5-96F4514DB08E}"/>
              </a:ext>
            </a:extLst>
          </p:cNvPr>
          <p:cNvSpPr/>
          <p:nvPr userDrawn="1"/>
        </p:nvSpPr>
        <p:spPr>
          <a:xfrm>
            <a:off x="1266825" y="816848"/>
            <a:ext cx="9639300" cy="5090954"/>
          </a:xfrm>
          <a:prstGeom prst="round2Diag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Diagonal Corners Rounded 1">
            <a:extLst>
              <a:ext uri="{FF2B5EF4-FFF2-40B4-BE49-F238E27FC236}">
                <a16:creationId xmlns:a16="http://schemas.microsoft.com/office/drawing/2014/main" id="{82C22344-ABD3-41C8-3167-B5A7A26145F1}"/>
              </a:ext>
            </a:extLst>
          </p:cNvPr>
          <p:cNvSpPr/>
          <p:nvPr userDrawn="1"/>
        </p:nvSpPr>
        <p:spPr>
          <a:xfrm>
            <a:off x="1076324" y="578723"/>
            <a:ext cx="9639300" cy="5090954"/>
          </a:xfrm>
          <a:prstGeom prst="round2DiagRect">
            <a:avLst/>
          </a:prstGeom>
          <a:noFill/>
          <a:ln w="38100">
            <a:solidFill>
              <a:srgbClr val="7A85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5333A24F-DD74-48FC-1549-BCA6AAAA801C}"/>
              </a:ext>
            </a:extLst>
          </p:cNvPr>
          <p:cNvSpPr>
            <a:spLocks noGrp="1"/>
          </p:cNvSpPr>
          <p:nvPr>
            <p:ph type="body" sz="quarter" idx="11"/>
          </p:nvPr>
        </p:nvSpPr>
        <p:spPr>
          <a:xfrm>
            <a:off x="1390649" y="1313037"/>
            <a:ext cx="9201151" cy="2288302"/>
          </a:xfrm>
        </p:spPr>
        <p:txBody>
          <a:bodyPr anchor="t"/>
          <a:lstStyle>
            <a:lvl1pPr algn="l">
              <a:defRPr sz="72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sp>
        <p:nvSpPr>
          <p:cNvPr id="13" name="Rectangle 12">
            <a:extLst>
              <a:ext uri="{FF2B5EF4-FFF2-40B4-BE49-F238E27FC236}">
                <a16:creationId xmlns:a16="http://schemas.microsoft.com/office/drawing/2014/main" id="{B9DCCC5D-5539-B741-B977-D81996717920}"/>
              </a:ext>
            </a:extLst>
          </p:cNvPr>
          <p:cNvSpPr/>
          <p:nvPr userDrawn="1"/>
        </p:nvSpPr>
        <p:spPr>
          <a:xfrm>
            <a:off x="-5057435" y="-1"/>
            <a:ext cx="180975"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93770D3-588A-0125-30C0-FD29EE9EBB41}"/>
              </a:ext>
            </a:extLst>
          </p:cNvPr>
          <p:cNvSpPr txBox="1">
            <a:spLocks/>
          </p:cNvSpPr>
          <p:nvPr userDrawn="1"/>
        </p:nvSpPr>
        <p:spPr>
          <a:xfrm>
            <a:off x="1306741" y="5225935"/>
            <a:ext cx="4166959" cy="424151"/>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2000" b="1" i="1">
                <a:solidFill>
                  <a:schemeClr val="bg1"/>
                </a:solidFill>
                <a:latin typeface="Open Sans" pitchFamily="2" charset="0"/>
                <a:ea typeface="Open Sans" pitchFamily="2" charset="0"/>
                <a:cs typeface="Open Sans" pitchFamily="2" charset="0"/>
              </a:rPr>
              <a:t>TDOT Aeronautics Division</a:t>
            </a:r>
          </a:p>
        </p:txBody>
      </p:sp>
      <p:pic>
        <p:nvPicPr>
          <p:cNvPr id="6" name="Picture 5" descr="A black and white logo&#10;&#10;Description automatically generated">
            <a:extLst>
              <a:ext uri="{FF2B5EF4-FFF2-40B4-BE49-F238E27FC236}">
                <a16:creationId xmlns:a16="http://schemas.microsoft.com/office/drawing/2014/main" id="{C1F1B75A-2597-4B6A-BB1A-C9450ECEB0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86518" y="6168412"/>
            <a:ext cx="2458212" cy="471157"/>
          </a:xfrm>
          <a:prstGeom prst="rect">
            <a:avLst/>
          </a:prstGeom>
        </p:spPr>
      </p:pic>
    </p:spTree>
    <p:extLst>
      <p:ext uri="{BB962C8B-B14F-4D97-AF65-F5344CB8AC3E}">
        <p14:creationId xmlns:p14="http://schemas.microsoft.com/office/powerpoint/2010/main" val="3929579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5393724" cy="1200329"/>
          </a:xfrm>
        </p:spPr>
        <p:txBody>
          <a:bodyPr anchor="t"/>
          <a:lstStyle>
            <a:lvl1pPr>
              <a:defRPr>
                <a:solidFill>
                  <a:srgbClr val="001970"/>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hasCustomPrompt="1"/>
          </p:nvPr>
        </p:nvSpPr>
        <p:spPr>
          <a:xfrm>
            <a:off x="6172200" y="453437"/>
            <a:ext cx="5181600" cy="5506787"/>
          </a:xfrm>
        </p:spPr>
        <p:txBody>
          <a:bodyPr>
            <a:no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573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10727724" cy="646331"/>
          </a:xfrm>
        </p:spPr>
        <p:txBody>
          <a:bodyPr wrap="square">
            <a:spAutoFit/>
          </a:bodyPr>
          <a:lstStyle>
            <a:lvl1pPr>
              <a:defRPr>
                <a:solidFill>
                  <a:srgbClr val="001970"/>
                </a:solidFill>
              </a:defRPr>
            </a:lvl1p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hasCustomPrompt="1"/>
          </p:nvPr>
        </p:nvSpPr>
        <p:spPr>
          <a:xfrm>
            <a:off x="838200" y="1604513"/>
            <a:ext cx="10515600" cy="1484509"/>
          </a:xfrm>
          <a:prstGeom prst="rect">
            <a:avLst/>
          </a:prstGeom>
        </p:spPr>
        <p:txBody>
          <a:bodyPr vert="horz" lIns="91440" tIns="45720" rIns="91440" bIns="45720" rtlCol="0">
            <a:sp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721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3500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453437"/>
            <a:ext cx="10727724" cy="646331"/>
          </a:xfrm>
          <a:prstGeom prst="rect">
            <a:avLst/>
          </a:prstGeom>
        </p:spPr>
        <p:txBody>
          <a:bodyPr vert="horz" lIns="91440" tIns="45720" rIns="91440" bIns="4572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1844608"/>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a:extLst>
              <a:ext uri="{FF2B5EF4-FFF2-40B4-BE49-F238E27FC236}">
                <a16:creationId xmlns:a16="http://schemas.microsoft.com/office/drawing/2014/main" id="{6CD44C21-A651-BA97-5284-DC8D2F47539D}"/>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56" r:id="rId4"/>
    <p:sldLayoutId id="2147483654" r:id="rId5"/>
    <p:sldLayoutId id="2147483655" r:id="rId6"/>
  </p:sldLayoutIdLst>
  <p:hf hdr="0" ftr="0" dt="0"/>
  <p:txStyles>
    <p:title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p:titleStyle>
    <p:body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jpeg"/><Relationship Id="rId7" Type="http://schemas.openxmlformats.org/officeDocument/2006/relationships/image" Target="../media/image25.svg"/><Relationship Id="rId12"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0.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1.jpe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notesSlide" Target="../notesSlides/notesSlide6.xml"/><Relationship Id="rId16"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png"/><Relationship Id="rId3" Type="http://schemas.openxmlformats.org/officeDocument/2006/relationships/image" Target="../media/image33.jpeg"/><Relationship Id="rId7" Type="http://schemas.openxmlformats.org/officeDocument/2006/relationships/image" Target="../media/image35.jpeg"/><Relationship Id="rId12" Type="http://schemas.openxmlformats.org/officeDocument/2006/relationships/image" Target="../media/image4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1.svg"/><Relationship Id="rId11" Type="http://schemas.openxmlformats.org/officeDocument/2006/relationships/image" Target="../media/image39.png"/><Relationship Id="rId5" Type="http://schemas.openxmlformats.org/officeDocument/2006/relationships/image" Target="../media/image30.png"/><Relationship Id="rId10" Type="http://schemas.openxmlformats.org/officeDocument/2006/relationships/image" Target="../media/image38.jpeg"/><Relationship Id="rId4" Type="http://schemas.openxmlformats.org/officeDocument/2006/relationships/image" Target="../media/image34.jpeg"/><Relationship Id="rId9" Type="http://schemas.openxmlformats.org/officeDocument/2006/relationships/image" Target="../media/image37.sv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6.png"/><Relationship Id="rId4" Type="http://schemas.openxmlformats.org/officeDocument/2006/relationships/image" Target="../media/image42.jpeg"/><Relationship Id="rId9" Type="http://schemas.openxmlformats.org/officeDocument/2006/relationships/image" Target="../media/image47.svg"/></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D6526-9F43-1B9A-0DA8-2DE0B2DA96BB}"/>
              </a:ext>
            </a:extLst>
          </p:cNvPr>
          <p:cNvPicPr>
            <a:picLocks noChangeAspect="1"/>
          </p:cNvPicPr>
          <p:nvPr/>
        </p:nvPicPr>
        <p:blipFill>
          <a:blip r:embed="rId3">
            <a:extLst>
              <a:ext uri="{28A0092B-C50C-407E-A947-70E740481C1C}">
                <a14:useLocalDpi xmlns:a14="http://schemas.microsoft.com/office/drawing/2010/main" val="0"/>
              </a:ext>
            </a:extLst>
          </a:blip>
          <a:srcRect t="7826" b="7826"/>
          <a:stretch/>
        </p:blipFill>
        <p:spPr>
          <a:xfrm>
            <a:off x="20" y="1282"/>
            <a:ext cx="12191980" cy="6856718"/>
          </a:xfrm>
          <a:prstGeom prst="rect">
            <a:avLst/>
          </a:prstGeom>
        </p:spPr>
      </p:pic>
      <p:sp>
        <p:nvSpPr>
          <p:cNvPr id="5" name="Rectangle 4">
            <a:extLst>
              <a:ext uri="{FF2B5EF4-FFF2-40B4-BE49-F238E27FC236}">
                <a16:creationId xmlns:a16="http://schemas.microsoft.com/office/drawing/2014/main" id="{9488A1AD-40E8-CDC4-BA9D-7A79487A372F}"/>
              </a:ext>
            </a:extLst>
          </p:cNvPr>
          <p:cNvSpPr/>
          <p:nvPr/>
        </p:nvSpPr>
        <p:spPr>
          <a:xfrm>
            <a:off x="0" y="0"/>
            <a:ext cx="12192000" cy="6858000"/>
          </a:xfrm>
          <a:prstGeom prst="rect">
            <a:avLst/>
          </a:prstGeom>
          <a:solidFill>
            <a:srgbClr val="35647E">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Text Placeholder 5">
            <a:extLst>
              <a:ext uri="{FF2B5EF4-FFF2-40B4-BE49-F238E27FC236}">
                <a16:creationId xmlns:a16="http://schemas.microsoft.com/office/drawing/2014/main" id="{A4D51050-2CCD-5127-222C-9DA382EA608D}"/>
              </a:ext>
            </a:extLst>
          </p:cNvPr>
          <p:cNvSpPr txBox="1">
            <a:spLocks/>
          </p:cNvSpPr>
          <p:nvPr/>
        </p:nvSpPr>
        <p:spPr>
          <a:xfrm>
            <a:off x="674225" y="1887655"/>
            <a:ext cx="8442273" cy="769820"/>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b="1"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Brush Municipal Airport (7V5)</a:t>
            </a:r>
          </a:p>
          <a:p>
            <a:r>
              <a:rPr lang="en-US" sz="3600"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Economic Impact Presentation</a:t>
            </a:r>
          </a:p>
        </p:txBody>
      </p:sp>
      <p:pic>
        <p:nvPicPr>
          <p:cNvPr id="14" name="Picture 13" descr="A black background with white text&#10;&#10;Description automatically generated">
            <a:extLst>
              <a:ext uri="{FF2B5EF4-FFF2-40B4-BE49-F238E27FC236}">
                <a16:creationId xmlns:a16="http://schemas.microsoft.com/office/drawing/2014/main" id="{93AC9DAF-2CAC-47F6-4075-8BD8B0E78C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180" y="1278629"/>
            <a:ext cx="4381765" cy="559893"/>
          </a:xfrm>
          <a:prstGeom prst="rect">
            <a:avLst/>
          </a:prstGeom>
        </p:spPr>
      </p:pic>
      <p:sp>
        <p:nvSpPr>
          <p:cNvPr id="3" name="Freeform: Shape 2">
            <a:extLst>
              <a:ext uri="{FF2B5EF4-FFF2-40B4-BE49-F238E27FC236}">
                <a16:creationId xmlns:a16="http://schemas.microsoft.com/office/drawing/2014/main" id="{43EED7F3-09A7-184A-0202-B8C73CDEBCA7}"/>
              </a:ext>
            </a:extLst>
          </p:cNvPr>
          <p:cNvSpPr/>
          <p:nvPr/>
        </p:nvSpPr>
        <p:spPr>
          <a:xfrm>
            <a:off x="9465722" y="136524"/>
            <a:ext cx="2751331" cy="3766800"/>
          </a:xfrm>
          <a:custGeom>
            <a:avLst/>
            <a:gdLst>
              <a:gd name="connsiteX0" fmla="*/ 1913131 w 2751331"/>
              <a:gd name="connsiteY0" fmla="*/ 0 h 3766800"/>
              <a:gd name="connsiteX1" fmla="*/ 2657808 w 2751331"/>
              <a:gd name="connsiteY1" fmla="*/ 148007 h 3766800"/>
              <a:gd name="connsiteX2" fmla="*/ 2751331 w 2751331"/>
              <a:gd name="connsiteY2" fmla="*/ 192360 h 3766800"/>
              <a:gd name="connsiteX3" fmla="*/ 2751331 w 2751331"/>
              <a:gd name="connsiteY3" fmla="*/ 3574441 h 3766800"/>
              <a:gd name="connsiteX4" fmla="*/ 2657808 w 2751331"/>
              <a:gd name="connsiteY4" fmla="*/ 3618793 h 3766800"/>
              <a:gd name="connsiteX5" fmla="*/ 1913131 w 2751331"/>
              <a:gd name="connsiteY5" fmla="*/ 3766800 h 3766800"/>
              <a:gd name="connsiteX6" fmla="*/ 0 w 2751331"/>
              <a:gd name="connsiteY6" fmla="*/ 1883400 h 3766800"/>
              <a:gd name="connsiteX7" fmla="*/ 1913131 w 2751331"/>
              <a:gd name="connsiteY7" fmla="*/ 0 h 37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331" h="3766800">
                <a:moveTo>
                  <a:pt x="1913131" y="0"/>
                </a:moveTo>
                <a:cubicBezTo>
                  <a:pt x="2177279" y="0"/>
                  <a:pt x="2428924" y="52702"/>
                  <a:pt x="2657808" y="148007"/>
                </a:cubicBezTo>
                <a:lnTo>
                  <a:pt x="2751331" y="192360"/>
                </a:lnTo>
                <a:lnTo>
                  <a:pt x="2751331" y="3574441"/>
                </a:lnTo>
                <a:lnTo>
                  <a:pt x="2657808" y="3618793"/>
                </a:lnTo>
                <a:cubicBezTo>
                  <a:pt x="2428924" y="3714099"/>
                  <a:pt x="2177279" y="3766800"/>
                  <a:pt x="1913131" y="3766800"/>
                </a:cubicBezTo>
                <a:cubicBezTo>
                  <a:pt x="856538" y="3766800"/>
                  <a:pt x="0" y="2923573"/>
                  <a:pt x="0" y="1883400"/>
                </a:cubicBezTo>
                <a:cubicBezTo>
                  <a:pt x="0" y="843227"/>
                  <a:pt x="856538" y="0"/>
                  <a:pt x="1913131" y="0"/>
                </a:cubicBezTo>
                <a:close/>
              </a:path>
            </a:pathLst>
          </a:custGeom>
          <a:solidFill>
            <a:srgbClr val="6D3A5D">
              <a:alpha val="67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696D6A98-9ACE-A1CA-538F-198E2FF6206E}"/>
              </a:ext>
            </a:extLst>
          </p:cNvPr>
          <p:cNvSpPr/>
          <p:nvPr/>
        </p:nvSpPr>
        <p:spPr>
          <a:xfrm>
            <a:off x="-25053" y="4380989"/>
            <a:ext cx="2927553" cy="2475729"/>
          </a:xfrm>
          <a:custGeom>
            <a:avLst/>
            <a:gdLst>
              <a:gd name="connsiteX0" fmla="*/ 838200 w 2927553"/>
              <a:gd name="connsiteY0" fmla="*/ 0 h 2475729"/>
              <a:gd name="connsiteX1" fmla="*/ 2927553 w 2927553"/>
              <a:gd name="connsiteY1" fmla="*/ 1974077 h 2475729"/>
              <a:gd name="connsiteX2" fmla="*/ 2885104 w 2927553"/>
              <a:gd name="connsiteY2" fmla="*/ 2371923 h 2475729"/>
              <a:gd name="connsiteX3" fmla="*/ 2856854 w 2927553"/>
              <a:gd name="connsiteY3" fmla="*/ 2475729 h 2475729"/>
              <a:gd name="connsiteX4" fmla="*/ 0 w 2927553"/>
              <a:gd name="connsiteY4" fmla="*/ 2475729 h 2475729"/>
              <a:gd name="connsiteX5" fmla="*/ 0 w 2927553"/>
              <a:gd name="connsiteY5" fmla="*/ 166480 h 2475729"/>
              <a:gd name="connsiteX6" fmla="*/ 24929 w 2927553"/>
              <a:gd name="connsiteY6" fmla="*/ 155133 h 2475729"/>
              <a:gd name="connsiteX7" fmla="*/ 838200 w 2927553"/>
              <a:gd name="connsiteY7" fmla="*/ 0 h 24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7553" h="2475729">
                <a:moveTo>
                  <a:pt x="838200" y="0"/>
                </a:moveTo>
                <a:cubicBezTo>
                  <a:pt x="1992118" y="0"/>
                  <a:pt x="2927553" y="883824"/>
                  <a:pt x="2927553" y="1974077"/>
                </a:cubicBezTo>
                <a:cubicBezTo>
                  <a:pt x="2927553" y="2110359"/>
                  <a:pt x="2912937" y="2243415"/>
                  <a:pt x="2885104" y="2371923"/>
                </a:cubicBezTo>
                <a:lnTo>
                  <a:pt x="2856854" y="2475729"/>
                </a:lnTo>
                <a:lnTo>
                  <a:pt x="0" y="2475729"/>
                </a:lnTo>
                <a:lnTo>
                  <a:pt x="0" y="166480"/>
                </a:lnTo>
                <a:lnTo>
                  <a:pt x="24929" y="155133"/>
                </a:lnTo>
                <a:cubicBezTo>
                  <a:pt x="274896" y="55239"/>
                  <a:pt x="549720" y="0"/>
                  <a:pt x="838200" y="0"/>
                </a:cubicBezTo>
                <a:close/>
              </a:path>
            </a:pathLst>
          </a:custGeom>
          <a:solidFill>
            <a:schemeClr val="accent6">
              <a:alpha val="80000"/>
            </a:scheme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D61CE4B7-94F3-6A5F-0CEB-8E6609B7B96D}"/>
              </a:ext>
            </a:extLst>
          </p:cNvPr>
          <p:cNvSpPr/>
          <p:nvPr/>
        </p:nvSpPr>
        <p:spPr>
          <a:xfrm>
            <a:off x="7041869" y="2502028"/>
            <a:ext cx="5175183" cy="4381027"/>
          </a:xfrm>
          <a:custGeom>
            <a:avLst/>
            <a:gdLst>
              <a:gd name="connsiteX0" fmla="*/ 2923180 w 5175183"/>
              <a:gd name="connsiteY0" fmla="*/ 0 h 4381027"/>
              <a:gd name="connsiteX1" fmla="*/ 4990181 w 5175183"/>
              <a:gd name="connsiteY1" fmla="*/ 840461 h 4381027"/>
              <a:gd name="connsiteX2" fmla="*/ 5175183 w 5175183"/>
              <a:gd name="connsiteY2" fmla="*/ 1040277 h 4381027"/>
              <a:gd name="connsiteX3" fmla="*/ 5175183 w 5175183"/>
              <a:gd name="connsiteY3" fmla="*/ 4381027 h 4381027"/>
              <a:gd name="connsiteX4" fmla="*/ 441766 w 5175183"/>
              <a:gd name="connsiteY4" fmla="*/ 4381027 h 4381027"/>
              <a:gd name="connsiteX5" fmla="*/ 352812 w 5175183"/>
              <a:gd name="connsiteY5" fmla="*/ 4237292 h 4381027"/>
              <a:gd name="connsiteX6" fmla="*/ 0 w 5175183"/>
              <a:gd name="connsiteY6" fmla="*/ 2869512 h 4381027"/>
              <a:gd name="connsiteX7" fmla="*/ 2923180 w 5175183"/>
              <a:gd name="connsiteY7" fmla="*/ 0 h 438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5183" h="4381027">
                <a:moveTo>
                  <a:pt x="2923180" y="0"/>
                </a:moveTo>
                <a:cubicBezTo>
                  <a:pt x="3730394" y="0"/>
                  <a:pt x="4461189" y="321181"/>
                  <a:pt x="4990181" y="840461"/>
                </a:cubicBezTo>
                <a:lnTo>
                  <a:pt x="5175183" y="1040277"/>
                </a:lnTo>
                <a:lnTo>
                  <a:pt x="5175183" y="4381027"/>
                </a:lnTo>
                <a:lnTo>
                  <a:pt x="441766" y="4381027"/>
                </a:lnTo>
                <a:lnTo>
                  <a:pt x="352812" y="4237292"/>
                </a:lnTo>
                <a:cubicBezTo>
                  <a:pt x="127808" y="3830702"/>
                  <a:pt x="0" y="3364758"/>
                  <a:pt x="0" y="2869512"/>
                </a:cubicBezTo>
                <a:cubicBezTo>
                  <a:pt x="0" y="1284724"/>
                  <a:pt x="1308752" y="0"/>
                  <a:pt x="2923180" y="0"/>
                </a:cubicBezTo>
                <a:close/>
              </a:path>
            </a:pathLst>
          </a:custGeom>
          <a:blipFill dpi="0" rotWithShape="1">
            <a:blip r:embed="rId5">
              <a:extLst>
                <a:ext uri="{28A0092B-C50C-407E-A947-70E740481C1C}">
                  <a14:useLocalDpi xmlns:a14="http://schemas.microsoft.com/office/drawing/2010/main" val="0"/>
                </a:ext>
              </a:extLst>
            </a:blip>
            <a:srcRect/>
            <a:stretch>
              <a:fillRect l="-7668" t="-572" r="-43066" b="572"/>
            </a:stretch>
          </a:blipFill>
          <a:ln w="5715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1A43FB34-CEDD-CD3E-753A-6A76CF3543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4475" y="6143438"/>
            <a:ext cx="2458212" cy="471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2904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n aerial view of a field&#10;&#10;Description automatically generated">
            <a:extLst>
              <a:ext uri="{FF2B5EF4-FFF2-40B4-BE49-F238E27FC236}">
                <a16:creationId xmlns:a16="http://schemas.microsoft.com/office/drawing/2014/main" id="{545E5D65-3AE7-A021-A54D-3C46D1D5C054}"/>
              </a:ext>
            </a:extLst>
          </p:cNvPr>
          <p:cNvPicPr>
            <a:picLocks noChangeAspect="1"/>
          </p:cNvPicPr>
          <p:nvPr/>
        </p:nvPicPr>
        <p:blipFill>
          <a:blip r:embed="rId3">
            <a:alphaModFix amt="11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8" name="Freeform: Shape 7">
            <a:extLst>
              <a:ext uri="{FF2B5EF4-FFF2-40B4-BE49-F238E27FC236}">
                <a16:creationId xmlns:a16="http://schemas.microsoft.com/office/drawing/2014/main" id="{D3AC07DC-AA67-A2BA-589D-CF17BCA1CF03}"/>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363431" y="456229"/>
            <a:ext cx="4325447" cy="1975926"/>
          </a:xfrm>
        </p:spPr>
        <p:txBody>
          <a:bodyPr/>
          <a:lstStyle/>
          <a:p>
            <a:r>
              <a:rPr lang="en-US" sz="3600" dirty="0">
                <a:solidFill>
                  <a:schemeClr val="bg1"/>
                </a:solidFill>
              </a:rPr>
              <a:t>Brush Municipal Airport</a:t>
            </a:r>
            <a:br>
              <a:rPr lang="en-US" sz="3600" i="1" dirty="0">
                <a:solidFill>
                  <a:schemeClr val="bg1"/>
                </a:solidFill>
              </a:rPr>
            </a:br>
            <a:r>
              <a:rPr lang="en-US" sz="2800" b="0" i="1" dirty="0">
                <a:solidFill>
                  <a:schemeClr val="bg1"/>
                </a:solidFill>
              </a:rPr>
              <a:t>Total Impacts</a:t>
            </a:r>
            <a:endParaRPr lang="en-US" sz="3600" b="0" i="1" dirty="0">
              <a:solidFill>
                <a:schemeClr val="bg1"/>
              </a:solidFill>
            </a:endParaRPr>
          </a:p>
        </p:txBody>
      </p:sp>
      <p:sp>
        <p:nvSpPr>
          <p:cNvPr id="3" name="Content Placeholder 2">
            <a:extLst>
              <a:ext uri="{FF2B5EF4-FFF2-40B4-BE49-F238E27FC236}">
                <a16:creationId xmlns:a16="http://schemas.microsoft.com/office/drawing/2014/main" id="{50E0A811-C15A-1FB9-0B5F-83C3B51C010A}"/>
              </a:ext>
            </a:extLst>
          </p:cNvPr>
          <p:cNvSpPr>
            <a:spLocks noGrp="1"/>
          </p:cNvSpPr>
          <p:nvPr>
            <p:ph idx="1"/>
          </p:nvPr>
        </p:nvSpPr>
        <p:spPr>
          <a:xfrm>
            <a:off x="425824" y="2786928"/>
            <a:ext cx="3190875" cy="2086725"/>
          </a:xfrm>
        </p:spPr>
        <p:txBody>
          <a:bodyPr/>
          <a:lstStyle/>
          <a:p>
            <a:r>
              <a:rPr lang="en-US" sz="1800" dirty="0">
                <a:solidFill>
                  <a:schemeClr val="bg1"/>
                </a:solidFill>
              </a:rPr>
              <a:t>Total Economic Impacts represent the direct and multiplier (Supplier Sales and Income Re-spending) of 7V5. Impacts are communicated by the total jobs, payroll, value added, and business revenues. </a:t>
            </a:r>
          </a:p>
        </p:txBody>
      </p:sp>
      <p:pic>
        <p:nvPicPr>
          <p:cNvPr id="18" name="Graphic 17">
            <a:extLst>
              <a:ext uri="{FF2B5EF4-FFF2-40B4-BE49-F238E27FC236}">
                <a16:creationId xmlns:a16="http://schemas.microsoft.com/office/drawing/2014/main" id="{1A0B3230-A600-2FF7-3FF6-DC9F9A8C85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30627" y="426776"/>
            <a:ext cx="1904406" cy="1608165"/>
          </a:xfrm>
          <a:prstGeom prst="rect">
            <a:avLst/>
          </a:prstGeom>
        </p:spPr>
      </p:pic>
      <p:pic>
        <p:nvPicPr>
          <p:cNvPr id="20" name="Graphic 19">
            <a:extLst>
              <a:ext uri="{FF2B5EF4-FFF2-40B4-BE49-F238E27FC236}">
                <a16:creationId xmlns:a16="http://schemas.microsoft.com/office/drawing/2014/main" id="{BCB50CA4-1BAF-3620-A2A7-4B6526EAA8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72341" y="456228"/>
            <a:ext cx="1862086" cy="1608165"/>
          </a:xfrm>
          <a:prstGeom prst="rect">
            <a:avLst/>
          </a:prstGeom>
        </p:spPr>
      </p:pic>
      <p:pic>
        <p:nvPicPr>
          <p:cNvPr id="22" name="Graphic 21">
            <a:extLst>
              <a:ext uri="{FF2B5EF4-FFF2-40B4-BE49-F238E27FC236}">
                <a16:creationId xmlns:a16="http://schemas.microsoft.com/office/drawing/2014/main" id="{B0CAA711-F42C-FB92-63B4-A0142E2BB7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14480" y="3276644"/>
            <a:ext cx="1904406" cy="1565845"/>
          </a:xfrm>
          <a:prstGeom prst="rect">
            <a:avLst/>
          </a:prstGeom>
        </p:spPr>
      </p:pic>
      <p:pic>
        <p:nvPicPr>
          <p:cNvPr id="26" name="Graphic 25">
            <a:extLst>
              <a:ext uri="{FF2B5EF4-FFF2-40B4-BE49-F238E27FC236}">
                <a16:creationId xmlns:a16="http://schemas.microsoft.com/office/drawing/2014/main" id="{774585FE-2D48-7CDB-C2DB-F74A5207445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94131" y="3321087"/>
            <a:ext cx="2018508" cy="1597986"/>
          </a:xfrm>
          <a:prstGeom prst="rect">
            <a:avLst/>
          </a:prstGeom>
        </p:spPr>
      </p:pic>
      <p:sp>
        <p:nvSpPr>
          <p:cNvPr id="4" name="TextBox 3">
            <a:extLst>
              <a:ext uri="{FF2B5EF4-FFF2-40B4-BE49-F238E27FC236}">
                <a16:creationId xmlns:a16="http://schemas.microsoft.com/office/drawing/2014/main" id="{554FA509-4B55-FBFA-D6D4-DEDE7FE30BFF}"/>
              </a:ext>
            </a:extLst>
          </p:cNvPr>
          <p:cNvSpPr txBox="1"/>
          <p:nvPr/>
        </p:nvSpPr>
        <p:spPr>
          <a:xfrm>
            <a:off x="5784121" y="1937387"/>
            <a:ext cx="2656722" cy="861774"/>
          </a:xfrm>
          <a:prstGeom prst="rect">
            <a:avLst/>
          </a:prstGeom>
          <a:noFill/>
        </p:spPr>
        <p:txBody>
          <a:bodyPr wrap="square">
            <a:spAutoFit/>
          </a:bodyPr>
          <a:lstStyle/>
          <a:p>
            <a:pPr algn="ctr"/>
            <a:r>
              <a:rPr lang="en-US" sz="3200" b="1" dirty="0">
                <a:solidFill>
                  <a:schemeClr val="tx2"/>
                </a:solidFill>
              </a:rPr>
              <a:t>3</a:t>
            </a:r>
          </a:p>
          <a:p>
            <a:pPr algn="ctr"/>
            <a:r>
              <a:rPr lang="en-US" b="1" dirty="0">
                <a:solidFill>
                  <a:schemeClr val="tx2"/>
                </a:solidFill>
              </a:rPr>
              <a:t>Total Jobs</a:t>
            </a:r>
            <a:endParaRPr lang="en-US" sz="1400" dirty="0">
              <a:solidFill>
                <a:schemeClr val="tx2"/>
              </a:solidFill>
            </a:endParaRPr>
          </a:p>
        </p:txBody>
      </p:sp>
      <p:sp>
        <p:nvSpPr>
          <p:cNvPr id="5" name="TextBox 4">
            <a:extLst>
              <a:ext uri="{FF2B5EF4-FFF2-40B4-BE49-F238E27FC236}">
                <a16:creationId xmlns:a16="http://schemas.microsoft.com/office/drawing/2014/main" id="{103E2503-E277-0C5C-D869-D8DC387025CF}"/>
              </a:ext>
            </a:extLst>
          </p:cNvPr>
          <p:cNvSpPr txBox="1"/>
          <p:nvPr/>
        </p:nvSpPr>
        <p:spPr>
          <a:xfrm>
            <a:off x="8440843" y="1985069"/>
            <a:ext cx="3125081" cy="861774"/>
          </a:xfrm>
          <a:prstGeom prst="rect">
            <a:avLst/>
          </a:prstGeom>
          <a:noFill/>
        </p:spPr>
        <p:txBody>
          <a:bodyPr wrap="square">
            <a:spAutoFit/>
          </a:bodyPr>
          <a:lstStyle/>
          <a:p>
            <a:pPr algn="ctr"/>
            <a:r>
              <a:rPr lang="en-US" sz="3200" b="1" dirty="0">
                <a:solidFill>
                  <a:schemeClr val="tx2"/>
                </a:solidFill>
              </a:rPr>
              <a:t>$33K</a:t>
            </a:r>
            <a:endParaRPr lang="en-US" b="1" dirty="0">
              <a:solidFill>
                <a:schemeClr val="tx2"/>
              </a:solidFill>
            </a:endParaRPr>
          </a:p>
          <a:p>
            <a:pPr algn="ctr"/>
            <a:r>
              <a:rPr lang="en-US" b="1" dirty="0">
                <a:solidFill>
                  <a:schemeClr val="tx2"/>
                </a:solidFill>
              </a:rPr>
              <a:t>Payroll</a:t>
            </a:r>
            <a:endParaRPr lang="en-US" dirty="0">
              <a:solidFill>
                <a:schemeClr val="tx2"/>
              </a:solidFill>
            </a:endParaRPr>
          </a:p>
        </p:txBody>
      </p:sp>
      <p:sp>
        <p:nvSpPr>
          <p:cNvPr id="6" name="TextBox 5">
            <a:extLst>
              <a:ext uri="{FF2B5EF4-FFF2-40B4-BE49-F238E27FC236}">
                <a16:creationId xmlns:a16="http://schemas.microsoft.com/office/drawing/2014/main" id="{CED0E2F5-A8F0-686C-B5EF-CDBE63007415}"/>
              </a:ext>
            </a:extLst>
          </p:cNvPr>
          <p:cNvSpPr txBox="1"/>
          <p:nvPr/>
        </p:nvSpPr>
        <p:spPr>
          <a:xfrm>
            <a:off x="5565203" y="4831546"/>
            <a:ext cx="3125081" cy="861774"/>
          </a:xfrm>
          <a:prstGeom prst="rect">
            <a:avLst/>
          </a:prstGeom>
          <a:noFill/>
        </p:spPr>
        <p:txBody>
          <a:bodyPr wrap="square">
            <a:spAutoFit/>
          </a:bodyPr>
          <a:lstStyle/>
          <a:p>
            <a:pPr algn="ctr"/>
            <a:r>
              <a:rPr lang="en-US" sz="3200" b="1" dirty="0">
                <a:solidFill>
                  <a:schemeClr val="tx2"/>
                </a:solidFill>
              </a:rPr>
              <a:t>$41K</a:t>
            </a:r>
          </a:p>
          <a:p>
            <a:pPr algn="ctr"/>
            <a:r>
              <a:rPr lang="en-US" b="1" dirty="0">
                <a:solidFill>
                  <a:schemeClr val="tx2"/>
                </a:solidFill>
              </a:rPr>
              <a:t>Value Added</a:t>
            </a:r>
          </a:p>
        </p:txBody>
      </p:sp>
      <p:sp>
        <p:nvSpPr>
          <p:cNvPr id="7" name="TextBox 6">
            <a:extLst>
              <a:ext uri="{FF2B5EF4-FFF2-40B4-BE49-F238E27FC236}">
                <a16:creationId xmlns:a16="http://schemas.microsoft.com/office/drawing/2014/main" id="{753653A3-662F-4EFE-662A-5F755FDEE84F}"/>
              </a:ext>
            </a:extLst>
          </p:cNvPr>
          <p:cNvSpPr txBox="1"/>
          <p:nvPr/>
        </p:nvSpPr>
        <p:spPr>
          <a:xfrm>
            <a:off x="8386437" y="4873653"/>
            <a:ext cx="3125081" cy="861774"/>
          </a:xfrm>
          <a:prstGeom prst="rect">
            <a:avLst/>
          </a:prstGeom>
          <a:noFill/>
        </p:spPr>
        <p:txBody>
          <a:bodyPr wrap="square">
            <a:spAutoFit/>
          </a:bodyPr>
          <a:lstStyle/>
          <a:p>
            <a:pPr algn="ctr"/>
            <a:r>
              <a:rPr lang="en-US" sz="3200" b="1" dirty="0">
                <a:solidFill>
                  <a:schemeClr val="tx2"/>
                </a:solidFill>
              </a:rPr>
              <a:t>$63K</a:t>
            </a:r>
          </a:p>
          <a:p>
            <a:pPr algn="ctr"/>
            <a:r>
              <a:rPr lang="en-US" b="1" dirty="0">
                <a:solidFill>
                  <a:schemeClr val="tx2"/>
                </a:solidFill>
              </a:rPr>
              <a:t>Business Revenues</a:t>
            </a:r>
          </a:p>
        </p:txBody>
      </p:sp>
      <p:graphicFrame>
        <p:nvGraphicFramePr>
          <p:cNvPr id="11" name="Table 10">
            <a:extLst>
              <a:ext uri="{FF2B5EF4-FFF2-40B4-BE49-F238E27FC236}">
                <a16:creationId xmlns:a16="http://schemas.microsoft.com/office/drawing/2014/main" id="{1481BBED-7E5F-44E6-C9B8-B70EF8FFFA3A}"/>
              </a:ext>
            </a:extLst>
          </p:cNvPr>
          <p:cNvGraphicFramePr>
            <a:graphicFrameLocks noGrp="1"/>
          </p:cNvGraphicFramePr>
          <p:nvPr>
            <p:extLst>
              <p:ext uri="{D42A27DB-BD31-4B8C-83A1-F6EECF244321}">
                <p14:modId xmlns:p14="http://schemas.microsoft.com/office/powerpoint/2010/main" val="808643528"/>
              </p:ext>
            </p:extLst>
          </p:nvPr>
        </p:nvGraphicFramePr>
        <p:xfrm>
          <a:off x="4870450" y="2484120"/>
          <a:ext cx="2451100" cy="222885"/>
        </p:xfrm>
        <a:graphic>
          <a:graphicData uri="http://schemas.openxmlformats.org/drawingml/2006/table">
            <a:tbl>
              <a:tblPr/>
              <a:tblGrid>
                <a:gridCol w="2451100">
                  <a:extLst>
                    <a:ext uri="{9D8B030D-6E8A-4147-A177-3AD203B41FA5}">
                      <a16:colId xmlns:a16="http://schemas.microsoft.com/office/drawing/2014/main" val="4121249569"/>
                    </a:ext>
                  </a:extLst>
                </a:gridCol>
              </a:tblGrid>
              <a:tr h="180975">
                <a:tc>
                  <a:txBody>
                    <a:bodyPr/>
                    <a:lstStyle/>
                    <a:p>
                      <a:pPr algn="l" fontAlgn="b"/>
                      <a:endParaRPr lang="en-US" sz="1100" b="0" i="0" u="none" strike="noStrike" dirty="0">
                        <a:solidFill>
                          <a:srgbClr val="000000"/>
                        </a:solidFill>
                        <a:effectLst/>
                        <a:latin typeface="Aptos Narrow" panose="020B0004020202020204" pitchFamily="34" charset="0"/>
                      </a:endParaRPr>
                    </a:p>
                  </a:txBody>
                  <a:tcPr marL="9525" marR="9525" marT="9525" anchor="b">
                    <a:lnL>
                      <a:noFill/>
                    </a:lnL>
                    <a:lnR>
                      <a:noFill/>
                    </a:lnR>
                    <a:lnT>
                      <a:noFill/>
                    </a:lnT>
                    <a:lnB>
                      <a:noFill/>
                    </a:lnB>
                    <a:noFill/>
                  </a:tcPr>
                </a:tc>
                <a:extLst>
                  <a:ext uri="{0D108BD9-81ED-4DB2-BD59-A6C34878D82A}">
                    <a16:rowId xmlns:a16="http://schemas.microsoft.com/office/drawing/2014/main" val="105556916"/>
                  </a:ext>
                </a:extLst>
              </a:tr>
            </a:tbl>
          </a:graphicData>
        </a:graphic>
      </p:graphicFrame>
      <p:grpSp>
        <p:nvGrpSpPr>
          <p:cNvPr id="10" name="Group 9">
            <a:extLst>
              <a:ext uri="{FF2B5EF4-FFF2-40B4-BE49-F238E27FC236}">
                <a16:creationId xmlns:a16="http://schemas.microsoft.com/office/drawing/2014/main" id="{59E366E3-C9F8-ABC3-1835-D807C96281C2}"/>
              </a:ext>
            </a:extLst>
          </p:cNvPr>
          <p:cNvGrpSpPr/>
          <p:nvPr/>
        </p:nvGrpSpPr>
        <p:grpSpPr>
          <a:xfrm>
            <a:off x="8360229" y="6035332"/>
            <a:ext cx="3494588" cy="822668"/>
            <a:chOff x="8360229" y="6035332"/>
            <a:chExt cx="3494588" cy="822668"/>
          </a:xfrm>
        </p:grpSpPr>
        <p:sp>
          <p:nvSpPr>
            <p:cNvPr id="12" name="Freeform: Shape 11">
              <a:extLst>
                <a:ext uri="{FF2B5EF4-FFF2-40B4-BE49-F238E27FC236}">
                  <a16:creationId xmlns:a16="http://schemas.microsoft.com/office/drawing/2014/main" id="{6F14C598-B978-F9D0-15D1-83BE873358FD}"/>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CCD7E3D3-A89A-6368-D1E3-6BE880C92560}"/>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10C26F6A-3689-5FC4-2ABF-47566E2E7FA8}"/>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10</a:t>
              </a:fld>
              <a:endParaRPr lang="en-US"/>
            </a:p>
          </p:txBody>
        </p:sp>
        <p:pic>
          <p:nvPicPr>
            <p:cNvPr id="15" name="Picture 14" descr="A black background with blue and orange text&#10;&#10;Description automatically generated">
              <a:extLst>
                <a:ext uri="{FF2B5EF4-FFF2-40B4-BE49-F238E27FC236}">
                  <a16:creationId xmlns:a16="http://schemas.microsoft.com/office/drawing/2014/main" id="{18EF57F3-6DBF-5320-378A-D3EFE5BE1E2B}"/>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209402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25401"/>
            <a:ext cx="12212638" cy="6920976"/>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1089529"/>
          </a:xfrm>
        </p:spPr>
        <p:txBody>
          <a:bodyPr/>
          <a:lstStyle/>
          <a:p>
            <a:r>
              <a:rPr lang="en-US" dirty="0">
                <a:solidFill>
                  <a:schemeClr val="bg1"/>
                </a:solidFill>
              </a:rPr>
              <a:t>Brush Municipal Airport (7V5)</a:t>
            </a:r>
            <a:br>
              <a:rPr lang="en-US" dirty="0">
                <a:solidFill>
                  <a:schemeClr val="bg1"/>
                </a:solidFill>
              </a:rPr>
            </a:br>
            <a:r>
              <a:rPr lang="en-US" sz="3200" b="0" i="1" dirty="0">
                <a:solidFill>
                  <a:schemeClr val="bg1"/>
                </a:solidFill>
              </a:rPr>
              <a:t>Total Impacts</a:t>
            </a:r>
            <a:endParaRPr lang="en-US" b="0" i="1" dirty="0">
              <a:solidFill>
                <a:schemeClr val="bg1"/>
              </a:solidFill>
            </a:endParaRP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aphicFrame>
        <p:nvGraphicFramePr>
          <p:cNvPr id="2" name="Table 8">
            <a:extLst>
              <a:ext uri="{FF2B5EF4-FFF2-40B4-BE49-F238E27FC236}">
                <a16:creationId xmlns:a16="http://schemas.microsoft.com/office/drawing/2014/main" id="{8D61A796-BF7A-10BC-36BA-E30ACD32A9D9}"/>
              </a:ext>
            </a:extLst>
          </p:cNvPr>
          <p:cNvGraphicFramePr>
            <a:graphicFrameLocks noGrp="1"/>
          </p:cNvGraphicFramePr>
          <p:nvPr>
            <p:extLst>
              <p:ext uri="{D42A27DB-BD31-4B8C-83A1-F6EECF244321}">
                <p14:modId xmlns:p14="http://schemas.microsoft.com/office/powerpoint/2010/main" val="2592872500"/>
              </p:ext>
            </p:extLst>
          </p:nvPr>
        </p:nvGraphicFramePr>
        <p:xfrm>
          <a:off x="373580" y="2161542"/>
          <a:ext cx="5540498" cy="1942354"/>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458994">
                <a:tc>
                  <a:txBody>
                    <a:bodyPr/>
                    <a:lstStyle/>
                    <a:p>
                      <a:pPr algn="ctr"/>
                      <a:endParaRPr lang="en-US" sz="1200"/>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200" dirty="0"/>
                        <a:t>Direct</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Income </a:t>
                      </a:r>
                      <a:br>
                        <a:rPr lang="en-US" sz="1200" dirty="0"/>
                      </a:br>
                      <a:r>
                        <a:rPr lang="en-US" sz="1200" dirty="0"/>
                        <a:t>Re-spending</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                        3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&lt;1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&lt;1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$21,000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$6,000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$28,000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$23,000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3" name="TextBox 2">
            <a:extLst>
              <a:ext uri="{FF2B5EF4-FFF2-40B4-BE49-F238E27FC236}">
                <a16:creationId xmlns:a16="http://schemas.microsoft.com/office/drawing/2014/main" id="{2BC9CBF4-AEEB-7BCF-5828-82677C00746A}"/>
              </a:ext>
            </a:extLst>
          </p:cNvPr>
          <p:cNvSpPr txBox="1"/>
          <p:nvPr/>
        </p:nvSpPr>
        <p:spPr>
          <a:xfrm>
            <a:off x="358462" y="1667588"/>
            <a:ext cx="5555616" cy="369332"/>
          </a:xfrm>
          <a:prstGeom prst="rect">
            <a:avLst/>
          </a:prstGeom>
          <a:noFill/>
        </p:spPr>
        <p:txBody>
          <a:bodyPr wrap="square" rtlCol="0">
            <a:spAutoFit/>
          </a:bodyPr>
          <a:lstStyle/>
          <a:p>
            <a:pPr algn="ctr"/>
            <a:r>
              <a:rPr lang="en-US" b="1" dirty="0">
                <a:solidFill>
                  <a:schemeClr val="bg1"/>
                </a:solidFill>
              </a:rPr>
              <a:t>Annual On-Airport Economic Impacts</a:t>
            </a:r>
          </a:p>
        </p:txBody>
      </p:sp>
      <p:graphicFrame>
        <p:nvGraphicFramePr>
          <p:cNvPr id="5" name="Table 8">
            <a:extLst>
              <a:ext uri="{FF2B5EF4-FFF2-40B4-BE49-F238E27FC236}">
                <a16:creationId xmlns:a16="http://schemas.microsoft.com/office/drawing/2014/main" id="{A3025FE3-AB0D-E88B-BC7C-A4BD0111DAEE}"/>
              </a:ext>
            </a:extLst>
          </p:cNvPr>
          <p:cNvGraphicFramePr>
            <a:graphicFrameLocks noGrp="1"/>
          </p:cNvGraphicFramePr>
          <p:nvPr>
            <p:extLst>
              <p:ext uri="{D42A27DB-BD31-4B8C-83A1-F6EECF244321}">
                <p14:modId xmlns:p14="http://schemas.microsoft.com/office/powerpoint/2010/main" val="3690832739"/>
              </p:ext>
            </p:extLst>
          </p:nvPr>
        </p:nvGraphicFramePr>
        <p:xfrm>
          <a:off x="6085681" y="2163336"/>
          <a:ext cx="5540498" cy="1940560"/>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0">
                <a:tc>
                  <a:txBody>
                    <a:bodyPr/>
                    <a:lstStyle/>
                    <a:p>
                      <a:pPr algn="ctr"/>
                      <a:endParaRPr lang="en-US" sz="12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US" sz="1200" dirty="0"/>
                        <a:t>Direct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Income </a:t>
                      </a:r>
                      <a:br>
                        <a:rPr lang="en-US" sz="1200"/>
                      </a:br>
                      <a:r>
                        <a:rPr lang="en-US" sz="1200"/>
                        <a:t>Re-spending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&lt;1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&lt;1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&lt;1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&lt;$1,000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&lt;$1,000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&lt;$1,000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&lt;$1,000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&lt;$1,000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&lt;$1,000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&lt;$1,000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6" name="TextBox 5">
            <a:extLst>
              <a:ext uri="{FF2B5EF4-FFF2-40B4-BE49-F238E27FC236}">
                <a16:creationId xmlns:a16="http://schemas.microsoft.com/office/drawing/2014/main" id="{03DE72F5-2FF3-0EA2-3EC3-26BFDDC1B901}"/>
              </a:ext>
            </a:extLst>
          </p:cNvPr>
          <p:cNvSpPr txBox="1"/>
          <p:nvPr/>
        </p:nvSpPr>
        <p:spPr>
          <a:xfrm>
            <a:off x="6280060" y="1390589"/>
            <a:ext cx="5151740" cy="646331"/>
          </a:xfrm>
          <a:prstGeom prst="rect">
            <a:avLst/>
          </a:prstGeom>
          <a:noFill/>
        </p:spPr>
        <p:txBody>
          <a:bodyPr wrap="square" rtlCol="0">
            <a:spAutoFit/>
          </a:bodyPr>
          <a:lstStyle/>
          <a:p>
            <a:pPr algn="ctr"/>
            <a:r>
              <a:rPr lang="en-US" b="1" dirty="0">
                <a:solidFill>
                  <a:schemeClr val="bg1"/>
                </a:solidFill>
              </a:rPr>
              <a:t>Annual Off-Airport Visitor Spending Economic Impacts</a:t>
            </a:r>
          </a:p>
        </p:txBody>
      </p:sp>
      <p:graphicFrame>
        <p:nvGraphicFramePr>
          <p:cNvPr id="8" name="Table 8">
            <a:extLst>
              <a:ext uri="{FF2B5EF4-FFF2-40B4-BE49-F238E27FC236}">
                <a16:creationId xmlns:a16="http://schemas.microsoft.com/office/drawing/2014/main" id="{E75B49BC-BCDB-3CD6-BD2D-B538722AD536}"/>
              </a:ext>
            </a:extLst>
          </p:cNvPr>
          <p:cNvGraphicFramePr>
            <a:graphicFrameLocks noGrp="1"/>
          </p:cNvGraphicFramePr>
          <p:nvPr>
            <p:extLst>
              <p:ext uri="{D42A27DB-BD31-4B8C-83A1-F6EECF244321}">
                <p14:modId xmlns:p14="http://schemas.microsoft.com/office/powerpoint/2010/main" val="3639795265"/>
              </p:ext>
            </p:extLst>
          </p:nvPr>
        </p:nvGraphicFramePr>
        <p:xfrm>
          <a:off x="373580" y="4519037"/>
          <a:ext cx="11278037" cy="1505697"/>
        </p:xfrm>
        <a:graphic>
          <a:graphicData uri="http://schemas.openxmlformats.org/drawingml/2006/table">
            <a:tbl>
              <a:tblPr firstRow="1" firstCol="1" bandRow="1">
                <a:tableStyleId>{5C22544A-7EE6-4342-B048-85BDC9FD1C3A}</a:tableStyleId>
              </a:tblPr>
              <a:tblGrid>
                <a:gridCol w="2902925">
                  <a:extLst>
                    <a:ext uri="{9D8B030D-6E8A-4147-A177-3AD203B41FA5}">
                      <a16:colId xmlns:a16="http://schemas.microsoft.com/office/drawing/2014/main" val="894929834"/>
                    </a:ext>
                  </a:extLst>
                </a:gridCol>
                <a:gridCol w="2093778">
                  <a:extLst>
                    <a:ext uri="{9D8B030D-6E8A-4147-A177-3AD203B41FA5}">
                      <a16:colId xmlns:a16="http://schemas.microsoft.com/office/drawing/2014/main" val="1169627138"/>
                    </a:ext>
                  </a:extLst>
                </a:gridCol>
                <a:gridCol w="2093778">
                  <a:extLst>
                    <a:ext uri="{9D8B030D-6E8A-4147-A177-3AD203B41FA5}">
                      <a16:colId xmlns:a16="http://schemas.microsoft.com/office/drawing/2014/main" val="4273279070"/>
                    </a:ext>
                  </a:extLst>
                </a:gridCol>
                <a:gridCol w="2093778">
                  <a:extLst>
                    <a:ext uri="{9D8B030D-6E8A-4147-A177-3AD203B41FA5}">
                      <a16:colId xmlns:a16="http://schemas.microsoft.com/office/drawing/2014/main" val="2903124781"/>
                    </a:ext>
                  </a:extLst>
                </a:gridCol>
                <a:gridCol w="2093778">
                  <a:extLst>
                    <a:ext uri="{9D8B030D-6E8A-4147-A177-3AD203B41FA5}">
                      <a16:colId xmlns:a16="http://schemas.microsoft.com/office/drawing/2014/main" val="248441401"/>
                    </a:ext>
                  </a:extLst>
                </a:gridCol>
              </a:tblGrid>
              <a:tr h="393177">
                <a:tc>
                  <a:txBody>
                    <a:bodyPr/>
                    <a:lstStyle/>
                    <a:p>
                      <a:pPr algn="ctr"/>
                      <a:endParaRPr lang="en-US" sz="120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sz="1200"/>
                        <a:t>Jobs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Payroll</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Value Added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Business Revenue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On-Airport Activity</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                        3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$33,000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$41,000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$63,000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Visitor Spending</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&lt;1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&lt;$1,000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&lt;$1,000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&lt;$1,000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1">
                          <a:solidFill>
                            <a:schemeClr val="bg1"/>
                          </a:solidFill>
                        </a:rPr>
                        <a:t>Total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                        3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$33,000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$41,000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dirty="0">
                          <a:solidFill>
                            <a:schemeClr val="bg1"/>
                          </a:solidFill>
                          <a:effectLst/>
                          <a:latin typeface="Open sans (body)"/>
                        </a:rPr>
                        <a:t>$63,000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0963056"/>
                  </a:ext>
                </a:extLst>
              </a:tr>
            </a:tbl>
          </a:graphicData>
        </a:graphic>
      </p:graphicFrame>
      <p:sp>
        <p:nvSpPr>
          <p:cNvPr id="10" name="TextBox 9">
            <a:extLst>
              <a:ext uri="{FF2B5EF4-FFF2-40B4-BE49-F238E27FC236}">
                <a16:creationId xmlns:a16="http://schemas.microsoft.com/office/drawing/2014/main" id="{C749E981-FF73-D510-8284-42AC278BE1B8}"/>
              </a:ext>
            </a:extLst>
          </p:cNvPr>
          <p:cNvSpPr txBox="1"/>
          <p:nvPr/>
        </p:nvSpPr>
        <p:spPr>
          <a:xfrm>
            <a:off x="358462" y="4173538"/>
            <a:ext cx="11278036" cy="369332"/>
          </a:xfrm>
          <a:prstGeom prst="rect">
            <a:avLst/>
          </a:prstGeom>
          <a:noFill/>
        </p:spPr>
        <p:txBody>
          <a:bodyPr wrap="square" rtlCol="0">
            <a:spAutoFit/>
          </a:bodyPr>
          <a:lstStyle/>
          <a:p>
            <a:pPr algn="ctr"/>
            <a:r>
              <a:rPr lang="en-US" b="1" dirty="0">
                <a:solidFill>
                  <a:schemeClr val="bg1"/>
                </a:solidFill>
              </a:rPr>
              <a:t>Total Annual Economic Impacts</a:t>
            </a:r>
          </a:p>
        </p:txBody>
      </p:sp>
      <p:sp>
        <p:nvSpPr>
          <p:cNvPr id="9" name="TextBox 8">
            <a:extLst>
              <a:ext uri="{FF2B5EF4-FFF2-40B4-BE49-F238E27FC236}">
                <a16:creationId xmlns:a16="http://schemas.microsoft.com/office/drawing/2014/main" id="{B7E3BB18-8B29-EEDC-433B-D51B110DEA0B}"/>
              </a:ext>
            </a:extLst>
          </p:cNvPr>
          <p:cNvSpPr txBox="1"/>
          <p:nvPr/>
        </p:nvSpPr>
        <p:spPr>
          <a:xfrm>
            <a:off x="337183" y="6127564"/>
            <a:ext cx="3516852" cy="276999"/>
          </a:xfrm>
          <a:prstGeom prst="rect">
            <a:avLst/>
          </a:prstGeom>
          <a:noFill/>
        </p:spPr>
        <p:txBody>
          <a:bodyPr wrap="square" rtlCol="0">
            <a:spAutoFit/>
          </a:bodyPr>
          <a:lstStyle/>
          <a:p>
            <a:r>
              <a:rPr lang="en-US" sz="1200" i="1" dirty="0">
                <a:solidFill>
                  <a:schemeClr val="bg1"/>
                </a:solidFill>
              </a:rPr>
              <a:t>*Totals may not sum due to rounding</a:t>
            </a:r>
          </a:p>
        </p:txBody>
      </p:sp>
      <p:sp>
        <p:nvSpPr>
          <p:cNvPr id="11" name="Freeform: Shape 10">
            <a:extLst>
              <a:ext uri="{FF2B5EF4-FFF2-40B4-BE49-F238E27FC236}">
                <a16:creationId xmlns:a16="http://schemas.microsoft.com/office/drawing/2014/main" id="{72D7D1FE-954A-A1A6-DCAF-87D3647D89B2}"/>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E4A361F1-06C1-E415-6583-18461F277EC9}"/>
              </a:ext>
            </a:extLst>
          </p:cNvPr>
          <p:cNvGrpSpPr/>
          <p:nvPr/>
        </p:nvGrpSpPr>
        <p:grpSpPr>
          <a:xfrm>
            <a:off x="8591550" y="6140449"/>
            <a:ext cx="3263267" cy="755126"/>
            <a:chOff x="8591550" y="6140449"/>
            <a:chExt cx="3263267" cy="755126"/>
          </a:xfrm>
        </p:grpSpPr>
        <p:pic>
          <p:nvPicPr>
            <p:cNvPr id="13" name="Picture 12" descr="A black background with white text&#10;&#10;Description automatically generated">
              <a:extLst>
                <a:ext uri="{FF2B5EF4-FFF2-40B4-BE49-F238E27FC236}">
                  <a16:creationId xmlns:a16="http://schemas.microsoft.com/office/drawing/2014/main" id="{E2CE06CC-7FA5-ECF5-F8A1-293E52DEA9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4" name="Freeform: Shape 13">
              <a:extLst>
                <a:ext uri="{FF2B5EF4-FFF2-40B4-BE49-F238E27FC236}">
                  <a16:creationId xmlns:a16="http://schemas.microsoft.com/office/drawing/2014/main" id="{D45AF4D4-84FD-F61E-69F7-D67DD97F2F4B}"/>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CBF884FC-5658-37C0-8278-D6897EE70FE4}"/>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484E7289-B632-0B3B-8E07-85711C12CF1C}"/>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11</a:t>
              </a:fld>
              <a:endParaRPr lang="en-US"/>
            </a:p>
          </p:txBody>
        </p:sp>
      </p:grpSp>
    </p:spTree>
    <p:extLst>
      <p:ext uri="{BB962C8B-B14F-4D97-AF65-F5344CB8AC3E}">
        <p14:creationId xmlns:p14="http://schemas.microsoft.com/office/powerpoint/2010/main" val="872019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7E40278B-2A99-AB19-3C29-7283D53508F7}"/>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Picture 21">
            <a:extLst>
              <a:ext uri="{FF2B5EF4-FFF2-40B4-BE49-F238E27FC236}">
                <a16:creationId xmlns:a16="http://schemas.microsoft.com/office/drawing/2014/main" id="{652F3BA8-D5A4-FBF4-2240-E1222848192E}"/>
              </a:ext>
            </a:extLst>
          </p:cNvPr>
          <p:cNvPicPr>
            <a:picLocks/>
          </p:cNvPicPr>
          <p:nvPr/>
        </p:nvPicPr>
        <p:blipFill>
          <a:blip r:embed="rId3">
            <a:extLst>
              <a:ext uri="{28A0092B-C50C-407E-A947-70E740481C1C}">
                <a14:useLocalDpi xmlns:a14="http://schemas.microsoft.com/office/drawing/2010/main" val="0"/>
              </a:ext>
            </a:extLst>
          </a:blip>
          <a:srcRect t="10140" r="11840" b="15517"/>
          <a:stretch/>
        </p:blipFill>
        <p:spPr>
          <a:xfrm>
            <a:off x="1" y="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29493 w 12191999"/>
              <a:gd name="connsiteY3" fmla="*/ 6858001 h 6858001"/>
              <a:gd name="connsiteX4" fmla="*/ 2855626 w 12191999"/>
              <a:gd name="connsiteY4" fmla="*/ 6721247 h 6858001"/>
              <a:gd name="connsiteX5" fmla="*/ 27114 w 12191999"/>
              <a:gd name="connsiteY5" fmla="*/ 2727037 h 6858001"/>
              <a:gd name="connsiteX6" fmla="*/ 0 w 12191999"/>
              <a:gd name="connsiteY6" fmla="*/ 264683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29493" y="6858001"/>
                </a:lnTo>
                <a:lnTo>
                  <a:pt x="2855626" y="6721247"/>
                </a:lnTo>
                <a:cubicBezTo>
                  <a:pt x="1588715" y="5674771"/>
                  <a:pt x="602539" y="4299991"/>
                  <a:pt x="27114" y="2727037"/>
                </a:cubicBezTo>
                <a:lnTo>
                  <a:pt x="0" y="2646831"/>
                </a:lnTo>
                <a:close/>
              </a:path>
            </a:pathLst>
          </a:custGeom>
          <a:ln w="63500">
            <a:solidFill>
              <a:schemeClr val="accent4"/>
            </a:solidFill>
          </a:ln>
        </p:spPr>
      </p:pic>
      <p:sp>
        <p:nvSpPr>
          <p:cNvPr id="40" name="Freeform: Shape 39">
            <a:extLst>
              <a:ext uri="{FF2B5EF4-FFF2-40B4-BE49-F238E27FC236}">
                <a16:creationId xmlns:a16="http://schemas.microsoft.com/office/drawing/2014/main" id="{FE4F5E18-1DE7-6589-26C1-D584B3EA76CD}"/>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83938 w 12191999"/>
              <a:gd name="connsiteY3" fmla="*/ 6858001 h 6858001"/>
              <a:gd name="connsiteX4" fmla="*/ 2868022 w 12191999"/>
              <a:gd name="connsiteY4" fmla="*/ 6766909 h 6858001"/>
              <a:gd name="connsiteX5" fmla="*/ 29181 w 12191999"/>
              <a:gd name="connsiteY5" fmla="*/ 2761673 h 6858001"/>
              <a:gd name="connsiteX6" fmla="*/ 0 w 12191999"/>
              <a:gd name="connsiteY6" fmla="*/ 267542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83938" y="6858001"/>
                </a:lnTo>
                <a:lnTo>
                  <a:pt x="2868022" y="6766909"/>
                </a:lnTo>
                <a:cubicBezTo>
                  <a:pt x="1596484" y="5717545"/>
                  <a:pt x="606707" y="4338969"/>
                  <a:pt x="29181" y="2761673"/>
                </a:cubicBezTo>
                <a:lnTo>
                  <a:pt x="0" y="2675429"/>
                </a:lnTo>
                <a:close/>
              </a:path>
            </a:pathLst>
          </a:custGeom>
          <a:solidFill>
            <a:schemeClr val="accent4">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770525"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Colorado Statewide Impacts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03</a:t>
            </a:r>
          </a:p>
        </p:txBody>
      </p:sp>
      <p:grpSp>
        <p:nvGrpSpPr>
          <p:cNvPr id="2" name="Group 1">
            <a:extLst>
              <a:ext uri="{FF2B5EF4-FFF2-40B4-BE49-F238E27FC236}">
                <a16:creationId xmlns:a16="http://schemas.microsoft.com/office/drawing/2014/main" id="{9DCB790E-6399-0F26-D8CE-B60C32545CF8}"/>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9AA7959D-4779-5931-831E-B254F74E8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4" name="Freeform: Shape 3">
              <a:extLst>
                <a:ext uri="{FF2B5EF4-FFF2-40B4-BE49-F238E27FC236}">
                  <a16:creationId xmlns:a16="http://schemas.microsoft.com/office/drawing/2014/main" id="{12C20943-327E-3091-F9A5-F30906001000}"/>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AA406B2D-7423-E62B-16CC-E45D2E78705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Slide Number Placeholder 1">
              <a:extLst>
                <a:ext uri="{FF2B5EF4-FFF2-40B4-BE49-F238E27FC236}">
                  <a16:creationId xmlns:a16="http://schemas.microsoft.com/office/drawing/2014/main" id="{220E87D4-0A43-6CF6-0835-8CAB81DA135D}"/>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12</a:t>
              </a:fld>
              <a:endParaRPr lang="en-US"/>
            </a:p>
          </p:txBody>
        </p:sp>
      </p:grpSp>
    </p:spTree>
    <p:extLst>
      <p:ext uri="{BB962C8B-B14F-4D97-AF65-F5344CB8AC3E}">
        <p14:creationId xmlns:p14="http://schemas.microsoft.com/office/powerpoint/2010/main" val="171914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12877" r="5512" b="7366"/>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11044"/>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Total Statewide Impacts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1992"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80520"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07436"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75964"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245726" y="3619414"/>
            <a:ext cx="2404954" cy="861774"/>
          </a:xfrm>
          <a:prstGeom prst="rect">
            <a:avLst/>
          </a:prstGeom>
          <a:noFill/>
        </p:spPr>
        <p:txBody>
          <a:bodyPr wrap="square">
            <a:spAutoFit/>
          </a:bodyPr>
          <a:lstStyle/>
          <a:p>
            <a:pPr algn="ctr"/>
            <a:r>
              <a:rPr lang="en-US" sz="3200" b="1">
                <a:solidFill>
                  <a:schemeClr val="bg1"/>
                </a:solidFill>
              </a:rPr>
              <a:t>348,466</a:t>
            </a:r>
          </a:p>
          <a:p>
            <a:pPr algn="ctr"/>
            <a:r>
              <a:rPr lang="en-US" b="1">
                <a:solidFill>
                  <a:schemeClr val="bg1"/>
                </a:solidFill>
              </a:rPr>
              <a:t>Total Jobs</a:t>
            </a:r>
            <a:endParaRPr lang="en-US" sz="1400">
              <a:solidFill>
                <a:schemeClr val="bg1"/>
              </a:solidFill>
            </a:endParaRPr>
          </a:p>
        </p:txBody>
      </p:sp>
      <p:sp>
        <p:nvSpPr>
          <p:cNvPr id="21" name="TextBox 20">
            <a:extLst>
              <a:ext uri="{FF2B5EF4-FFF2-40B4-BE49-F238E27FC236}">
                <a16:creationId xmlns:a16="http://schemas.microsoft.com/office/drawing/2014/main" id="{48360DE2-664C-39EA-6CD0-35679543221E}"/>
              </a:ext>
            </a:extLst>
          </p:cNvPr>
          <p:cNvSpPr txBox="1"/>
          <p:nvPr/>
        </p:nvSpPr>
        <p:spPr>
          <a:xfrm>
            <a:off x="3009201" y="3619414"/>
            <a:ext cx="2828928" cy="861774"/>
          </a:xfrm>
          <a:prstGeom prst="rect">
            <a:avLst/>
          </a:prstGeom>
          <a:noFill/>
        </p:spPr>
        <p:txBody>
          <a:bodyPr wrap="square">
            <a:spAutoFit/>
          </a:bodyPr>
          <a:lstStyle/>
          <a:p>
            <a:pPr algn="ctr"/>
            <a:r>
              <a:rPr lang="en-US" sz="3200" b="1">
                <a:solidFill>
                  <a:schemeClr val="bg1"/>
                </a:solidFill>
              </a:rPr>
              <a:t>$23.5B</a:t>
            </a:r>
            <a:endParaRPr lang="en-US" b="1">
              <a:solidFill>
                <a:schemeClr val="bg1"/>
              </a:solidFill>
            </a:endParaRPr>
          </a:p>
          <a:p>
            <a:pPr algn="ctr"/>
            <a:r>
              <a:rPr lang="en-US" b="1">
                <a:solidFill>
                  <a:schemeClr val="bg1"/>
                </a:solidFill>
              </a:rPr>
              <a:t>Payroll</a:t>
            </a:r>
            <a:endParaRPr lang="en-US">
              <a:solidFill>
                <a:schemeClr val="bg1"/>
              </a:solidFill>
            </a:endParaRPr>
          </a:p>
        </p:txBody>
      </p:sp>
      <p:sp>
        <p:nvSpPr>
          <p:cNvPr id="23" name="TextBox 22">
            <a:extLst>
              <a:ext uri="{FF2B5EF4-FFF2-40B4-BE49-F238E27FC236}">
                <a16:creationId xmlns:a16="http://schemas.microsoft.com/office/drawing/2014/main" id="{F9A94F27-4EC9-3808-9B77-53F8F4BBDFF8}"/>
              </a:ext>
            </a:extLst>
          </p:cNvPr>
          <p:cNvSpPr txBox="1"/>
          <p:nvPr/>
        </p:nvSpPr>
        <p:spPr>
          <a:xfrm>
            <a:off x="5984663" y="3619414"/>
            <a:ext cx="2828928" cy="861774"/>
          </a:xfrm>
          <a:prstGeom prst="rect">
            <a:avLst/>
          </a:prstGeom>
          <a:noFill/>
        </p:spPr>
        <p:txBody>
          <a:bodyPr wrap="square">
            <a:spAutoFit/>
          </a:bodyPr>
          <a:lstStyle/>
          <a:p>
            <a:pPr algn="ctr"/>
            <a:r>
              <a:rPr lang="en-US" sz="3200" b="1">
                <a:solidFill>
                  <a:schemeClr val="bg1"/>
                </a:solidFill>
              </a:rPr>
              <a:t>$40.3B</a:t>
            </a:r>
          </a:p>
          <a:p>
            <a:pPr algn="ctr"/>
            <a:r>
              <a:rPr lang="en-US" b="1">
                <a:solidFill>
                  <a:schemeClr val="bg1"/>
                </a:solidFill>
              </a:rPr>
              <a:t>Value Added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960125" y="3619414"/>
            <a:ext cx="2828928" cy="861774"/>
          </a:xfrm>
          <a:prstGeom prst="rect">
            <a:avLst/>
          </a:prstGeom>
          <a:noFill/>
        </p:spPr>
        <p:txBody>
          <a:bodyPr wrap="square">
            <a:spAutoFit/>
          </a:bodyPr>
          <a:lstStyle/>
          <a:p>
            <a:pPr algn="ctr"/>
            <a:r>
              <a:rPr lang="en-US" sz="3200" b="1">
                <a:solidFill>
                  <a:schemeClr val="bg1"/>
                </a:solidFill>
              </a:rPr>
              <a:t>$68.9B</a:t>
            </a:r>
          </a:p>
          <a:p>
            <a:pPr algn="ctr"/>
            <a:r>
              <a:rPr lang="en-US" b="1">
                <a:solidFill>
                  <a:schemeClr val="bg1"/>
                </a:solidFill>
              </a:rPr>
              <a:t>Business Revenues</a:t>
            </a:r>
          </a:p>
        </p:txBody>
      </p:sp>
      <p:grpSp>
        <p:nvGrpSpPr>
          <p:cNvPr id="3" name="Group 2">
            <a:extLst>
              <a:ext uri="{FF2B5EF4-FFF2-40B4-BE49-F238E27FC236}">
                <a16:creationId xmlns:a16="http://schemas.microsoft.com/office/drawing/2014/main" id="{51150802-E9E9-FD5C-C64F-EECC5B8244FF}"/>
              </a:ext>
            </a:extLst>
          </p:cNvPr>
          <p:cNvGrpSpPr/>
          <p:nvPr/>
        </p:nvGrpSpPr>
        <p:grpSpPr>
          <a:xfrm>
            <a:off x="591776" y="4697863"/>
            <a:ext cx="6621824" cy="1647264"/>
            <a:chOff x="1037274" y="4407645"/>
            <a:chExt cx="6380523" cy="1878884"/>
          </a:xfrm>
        </p:grpSpPr>
        <p:sp>
          <p:nvSpPr>
            <p:cNvPr id="5" name="Rectangle: Rounded Corners 4">
              <a:extLst>
                <a:ext uri="{FF2B5EF4-FFF2-40B4-BE49-F238E27FC236}">
                  <a16:creationId xmlns:a16="http://schemas.microsoft.com/office/drawing/2014/main" id="{371C07E1-AF75-CE17-C6B3-1C1AC5D40C5D}"/>
                </a:ext>
              </a:extLst>
            </p:cNvPr>
            <p:cNvSpPr/>
            <p:nvPr/>
          </p:nvSpPr>
          <p:spPr>
            <a:xfrm>
              <a:off x="1100140" y="4489534"/>
              <a:ext cx="6317657" cy="179699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a:solidFill>
                    <a:schemeClr val="tx1">
                      <a:lumMod val="75000"/>
                      <a:lumOff val="25000"/>
                    </a:schemeClr>
                  </a:solidFill>
                </a:rPr>
                <a:t>Statewide impacts consist of the total on-airport and visitor spending impacts of the 66 airports in Colorado, as well as the economic impacts of off-airport cargo activity in the State</a:t>
              </a:r>
            </a:p>
          </p:txBody>
        </p:sp>
        <p:sp>
          <p:nvSpPr>
            <p:cNvPr id="6" name="Rectangle: Rounded Corners 5">
              <a:extLst>
                <a:ext uri="{FF2B5EF4-FFF2-40B4-BE49-F238E27FC236}">
                  <a16:creationId xmlns:a16="http://schemas.microsoft.com/office/drawing/2014/main" id="{17D5113B-54D1-952F-6C4F-221774C97752}"/>
                </a:ext>
              </a:extLst>
            </p:cNvPr>
            <p:cNvSpPr/>
            <p:nvPr/>
          </p:nvSpPr>
          <p:spPr>
            <a:xfrm>
              <a:off x="1037274" y="4407645"/>
              <a:ext cx="6317657" cy="1796995"/>
            </a:xfrm>
            <a:prstGeom prst="roundRect">
              <a:avLst>
                <a:gd name="adj" fmla="val 10172"/>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reeform: Shape 1">
            <a:extLst>
              <a:ext uri="{FF2B5EF4-FFF2-40B4-BE49-F238E27FC236}">
                <a16:creationId xmlns:a16="http://schemas.microsoft.com/office/drawing/2014/main" id="{C2E4014A-08AD-4792-2451-6DA3FF9EAA9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20BC4074-788A-86C0-2C99-D3AA58FA47CE}"/>
              </a:ext>
            </a:extLst>
          </p:cNvPr>
          <p:cNvGrpSpPr/>
          <p:nvPr/>
        </p:nvGrpSpPr>
        <p:grpSpPr>
          <a:xfrm>
            <a:off x="8591550" y="6140449"/>
            <a:ext cx="3263267" cy="755126"/>
            <a:chOff x="8591550" y="6140449"/>
            <a:chExt cx="3263267" cy="755126"/>
          </a:xfrm>
        </p:grpSpPr>
        <p:pic>
          <p:nvPicPr>
            <p:cNvPr id="10" name="Picture 9" descr="A black background with white text&#10;&#10;Description automatically generated">
              <a:extLst>
                <a:ext uri="{FF2B5EF4-FFF2-40B4-BE49-F238E27FC236}">
                  <a16:creationId xmlns:a16="http://schemas.microsoft.com/office/drawing/2014/main" id="{EAF4A484-C6AC-2F87-B14A-DFAE54DC0A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1" name="Freeform: Shape 10">
              <a:extLst>
                <a:ext uri="{FF2B5EF4-FFF2-40B4-BE49-F238E27FC236}">
                  <a16:creationId xmlns:a16="http://schemas.microsoft.com/office/drawing/2014/main" id="{C3E7CBB6-DE2A-6F36-B078-C3D21DE3427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0032FF57-85E6-6CBA-4DF7-86086350FA02}"/>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Slide Number Placeholder 1">
              <a:extLst>
                <a:ext uri="{FF2B5EF4-FFF2-40B4-BE49-F238E27FC236}">
                  <a16:creationId xmlns:a16="http://schemas.microsoft.com/office/drawing/2014/main" id="{A4A61F6F-DAE2-5A34-E69E-93C96C6348DC}"/>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13</a:t>
              </a:fld>
              <a:endParaRPr lang="en-US"/>
            </a:p>
          </p:txBody>
        </p:sp>
      </p:grpSp>
    </p:spTree>
    <p:extLst>
      <p:ext uri="{BB962C8B-B14F-4D97-AF65-F5344CB8AC3E}">
        <p14:creationId xmlns:p14="http://schemas.microsoft.com/office/powerpoint/2010/main" val="1318196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BDDC7E18-C22B-DD46-06AB-A5AA1623FD06}"/>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FE0C28B8-060B-CB2F-8C02-B4E9539FF47E}"/>
              </a:ext>
            </a:extLst>
          </p:cNvPr>
          <p:cNvPicPr>
            <a:picLocks/>
          </p:cNvPicPr>
          <p:nvPr/>
        </p:nvPicPr>
        <p:blipFill>
          <a:blip r:embed="rId3">
            <a:extLst>
              <a:ext uri="{28A0092B-C50C-407E-A947-70E740481C1C}">
                <a14:useLocalDpi xmlns:a14="http://schemas.microsoft.com/office/drawing/2010/main" val="0"/>
              </a:ext>
            </a:extLst>
          </a:blip>
          <a:srcRect l="205" t="3341" r="97" b="12154"/>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tx2"/>
            </a:solidFill>
          </a:ln>
        </p:spPr>
      </p:pic>
      <p:sp>
        <p:nvSpPr>
          <p:cNvPr id="5" name="Freeform: Shape 4">
            <a:extLst>
              <a:ext uri="{FF2B5EF4-FFF2-40B4-BE49-F238E27FC236}">
                <a16:creationId xmlns:a16="http://schemas.microsoft.com/office/drawing/2014/main" id="{CC2B4AF3-43B7-BC74-0739-3F43E4B477EA}"/>
              </a:ext>
            </a:extLst>
          </p:cNvPr>
          <p:cNvSpPr/>
          <p:nvPr/>
        </p:nvSpPr>
        <p:spPr>
          <a:xfrm>
            <a:off x="-11938" y="796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32515 w 12191999"/>
              <a:gd name="connsiteY3" fmla="*/ 6858001 h 6858001"/>
              <a:gd name="connsiteX4" fmla="*/ 2840873 w 12191999"/>
              <a:gd name="connsiteY4" fmla="*/ 6707401 h 6858001"/>
              <a:gd name="connsiteX5" fmla="*/ 2033 w 12191999"/>
              <a:gd name="connsiteY5" fmla="*/ 2702164 h 6858001"/>
              <a:gd name="connsiteX6" fmla="*/ 0 w 12191999"/>
              <a:gd name="connsiteY6" fmla="*/ 269615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32515" y="6858001"/>
                </a:lnTo>
                <a:lnTo>
                  <a:pt x="2840873" y="6707401"/>
                </a:lnTo>
                <a:cubicBezTo>
                  <a:pt x="1569336" y="5658036"/>
                  <a:pt x="579559" y="4279460"/>
                  <a:pt x="2033" y="2702164"/>
                </a:cubicBezTo>
                <a:lnTo>
                  <a:pt x="0" y="2696153"/>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164134"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Additional Tools and Resources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04</a:t>
            </a:r>
          </a:p>
        </p:txBody>
      </p:sp>
      <p:grpSp>
        <p:nvGrpSpPr>
          <p:cNvPr id="2" name="Group 1">
            <a:extLst>
              <a:ext uri="{FF2B5EF4-FFF2-40B4-BE49-F238E27FC236}">
                <a16:creationId xmlns:a16="http://schemas.microsoft.com/office/drawing/2014/main" id="{6B0D3960-BABF-077D-B08A-3229DFE164D4}"/>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4E947471-4552-D8EE-2BE1-F7F3DAD8C4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744BDFF3-BE51-57B9-C1B9-CCC85D2BB1C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36728681-CED6-C460-7329-BC9F6D695518}"/>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9C31F362-A9D2-46DA-4887-3A42845F8BEA}"/>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14</a:t>
              </a:fld>
              <a:endParaRPr lang="en-US"/>
            </a:p>
          </p:txBody>
        </p:sp>
      </p:grpSp>
    </p:spTree>
    <p:extLst>
      <p:ext uri="{BB962C8B-B14F-4D97-AF65-F5344CB8AC3E}">
        <p14:creationId xmlns:p14="http://schemas.microsoft.com/office/powerpoint/2010/main" val="1424498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omputer with a blank screen&#10;&#10;Description automatically generated">
            <a:extLst>
              <a:ext uri="{FF2B5EF4-FFF2-40B4-BE49-F238E27FC236}">
                <a16:creationId xmlns:a16="http://schemas.microsoft.com/office/drawing/2014/main" id="{DE0659C2-5E65-2BA9-7914-62BF4BA69A95}"/>
              </a:ext>
            </a:extLst>
          </p:cNvPr>
          <p:cNvPicPr>
            <a:picLocks noChangeAspect="1"/>
          </p:cNvPicPr>
          <p:nvPr/>
        </p:nvPicPr>
        <p:blipFill>
          <a:blip r:embed="rId3">
            <a:extLst>
              <a:ext uri="{28A0092B-C50C-407E-A947-70E740481C1C}">
                <a14:useLocalDpi xmlns:a14="http://schemas.microsoft.com/office/drawing/2010/main" val="0"/>
              </a:ext>
            </a:extLst>
          </a:blip>
          <a:srcRect l="33167" t="15451" r="15061" b="-864"/>
          <a:stretch/>
        </p:blipFill>
        <p:spPr>
          <a:xfrm>
            <a:off x="1" y="-11045"/>
            <a:ext cx="12192000" cy="6950442"/>
          </a:xfrm>
          <a:prstGeom prst="rect">
            <a:avLst/>
          </a:prstGeom>
        </p:spPr>
      </p:pic>
      <p:sp>
        <p:nvSpPr>
          <p:cNvPr id="4" name="Rectangle 3">
            <a:extLst>
              <a:ext uri="{FF2B5EF4-FFF2-40B4-BE49-F238E27FC236}">
                <a16:creationId xmlns:a16="http://schemas.microsoft.com/office/drawing/2014/main" id="{03BC456D-84A7-E1E9-F065-CE38D243CD67}"/>
              </a:ext>
            </a:extLst>
          </p:cNvPr>
          <p:cNvSpPr>
            <a:spLocks noGrp="1" noRot="1" noMove="1" noResize="1" noEditPoints="1" noAdjustHandles="1" noChangeArrowheads="1" noChangeShapeType="1"/>
          </p:cNvSpPr>
          <p:nvPr/>
        </p:nvSpPr>
        <p:spPr>
          <a:xfrm rot="10800000">
            <a:off x="0" y="0"/>
            <a:ext cx="12192000" cy="6858000"/>
          </a:xfrm>
          <a:prstGeom prst="rect">
            <a:avLst/>
          </a:prstGeom>
          <a:gradFill>
            <a:gsLst>
              <a:gs pos="0">
                <a:schemeClr val="tx2"/>
              </a:gs>
              <a:gs pos="100000">
                <a:schemeClr val="tx2">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C2E5C02-90E0-980A-48D0-51F9ECC17BF1}"/>
              </a:ext>
            </a:extLst>
          </p:cNvPr>
          <p:cNvPicPr>
            <a:picLocks noChangeAspect="1"/>
          </p:cNvPicPr>
          <p:nvPr/>
        </p:nvPicPr>
        <p:blipFill>
          <a:blip r:embed="rId4">
            <a:extLst>
              <a:ext uri="{28A0092B-C50C-407E-A947-70E740481C1C}">
                <a14:useLocalDpi xmlns:a14="http://schemas.microsoft.com/office/drawing/2010/main" val="0"/>
              </a:ext>
            </a:extLst>
          </a:blip>
          <a:srcRect l="11549" r="11549"/>
          <a:stretch/>
        </p:blipFill>
        <p:spPr>
          <a:xfrm>
            <a:off x="1207062" y="1604513"/>
            <a:ext cx="5469509" cy="3408025"/>
          </a:xfrm>
          <a:prstGeom prst="rect">
            <a:avLst/>
          </a:prstGeom>
        </p:spPr>
      </p:pic>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2025 CEIS Project Website</a:t>
            </a:r>
          </a:p>
        </p:txBody>
      </p:sp>
      <p:sp>
        <p:nvSpPr>
          <p:cNvPr id="6" name="Content Placeholder 5">
            <a:extLst>
              <a:ext uri="{FF2B5EF4-FFF2-40B4-BE49-F238E27FC236}">
                <a16:creationId xmlns:a16="http://schemas.microsoft.com/office/drawing/2014/main" id="{D1F95647-0C67-C0E4-F12B-010CCA48EC75}"/>
              </a:ext>
            </a:extLst>
          </p:cNvPr>
          <p:cNvSpPr>
            <a:spLocks noGrp="1"/>
          </p:cNvSpPr>
          <p:nvPr>
            <p:ph idx="1"/>
          </p:nvPr>
        </p:nvSpPr>
        <p:spPr>
          <a:xfrm>
            <a:off x="7373258" y="1604513"/>
            <a:ext cx="4421244" cy="1089529"/>
          </a:xfrm>
        </p:spPr>
        <p:txBody>
          <a:bodyPr/>
          <a:lstStyle/>
          <a:p>
            <a:pPr algn="ctr"/>
            <a:r>
              <a:rPr lang="en-US" sz="1800">
                <a:solidFill>
                  <a:schemeClr val="bg1"/>
                </a:solidFill>
              </a:rPr>
              <a:t>The project website is the place where you can find materials and deliverables documenting the impacts of Colorado’s 66 public-use airports, including:</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pSp>
        <p:nvGrpSpPr>
          <p:cNvPr id="58" name="Group 57">
            <a:extLst>
              <a:ext uri="{FF2B5EF4-FFF2-40B4-BE49-F238E27FC236}">
                <a16:creationId xmlns:a16="http://schemas.microsoft.com/office/drawing/2014/main" id="{3D0F47D2-508A-2229-56E0-FE0D82ECEF4F}"/>
              </a:ext>
            </a:extLst>
          </p:cNvPr>
          <p:cNvGrpSpPr/>
          <p:nvPr/>
        </p:nvGrpSpPr>
        <p:grpSpPr>
          <a:xfrm>
            <a:off x="7883632" y="2842919"/>
            <a:ext cx="4742617" cy="2784095"/>
            <a:chOff x="7923013" y="3096025"/>
            <a:chExt cx="4742617" cy="2784095"/>
          </a:xfrm>
        </p:grpSpPr>
        <p:grpSp>
          <p:nvGrpSpPr>
            <p:cNvPr id="3" name="Group 2">
              <a:extLst>
                <a:ext uri="{FF2B5EF4-FFF2-40B4-BE49-F238E27FC236}">
                  <a16:creationId xmlns:a16="http://schemas.microsoft.com/office/drawing/2014/main" id="{FD62B138-A5B0-445A-93EE-D9C3CC7CB7E3}"/>
                </a:ext>
              </a:extLst>
            </p:cNvPr>
            <p:cNvGrpSpPr/>
            <p:nvPr/>
          </p:nvGrpSpPr>
          <p:grpSpPr>
            <a:xfrm>
              <a:off x="7923013" y="3168909"/>
              <a:ext cx="284130" cy="279177"/>
              <a:chOff x="7670799" y="1690591"/>
              <a:chExt cx="284130" cy="279177"/>
            </a:xfrm>
          </p:grpSpPr>
          <p:sp>
            <p:nvSpPr>
              <p:cNvPr id="37" name="Freeform: Shape 36">
                <a:extLst>
                  <a:ext uri="{FF2B5EF4-FFF2-40B4-BE49-F238E27FC236}">
                    <a16:creationId xmlns:a16="http://schemas.microsoft.com/office/drawing/2014/main" id="{FDF095A4-AF29-D510-1B82-A958AB80F95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C10EE08-6A85-14C1-B15C-9C230550C7DA}"/>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EB9F1A4-66A8-D6E4-56F2-22B55B43098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C041B61-7BE7-BCEF-F8A4-F039D85E28C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9CF38ED-F863-FB4C-2276-5E142A0DC90C}"/>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 name="Group 4">
              <a:extLst>
                <a:ext uri="{FF2B5EF4-FFF2-40B4-BE49-F238E27FC236}">
                  <a16:creationId xmlns:a16="http://schemas.microsoft.com/office/drawing/2014/main" id="{15FF220E-80C9-8628-315B-08F4E1897EBF}"/>
                </a:ext>
              </a:extLst>
            </p:cNvPr>
            <p:cNvGrpSpPr/>
            <p:nvPr/>
          </p:nvGrpSpPr>
          <p:grpSpPr>
            <a:xfrm>
              <a:off x="7926001" y="3655158"/>
              <a:ext cx="284130" cy="279177"/>
              <a:chOff x="7670799" y="1690591"/>
              <a:chExt cx="284130" cy="279177"/>
            </a:xfrm>
          </p:grpSpPr>
          <p:sp>
            <p:nvSpPr>
              <p:cNvPr id="31" name="Freeform: Shape 30">
                <a:extLst>
                  <a:ext uri="{FF2B5EF4-FFF2-40B4-BE49-F238E27FC236}">
                    <a16:creationId xmlns:a16="http://schemas.microsoft.com/office/drawing/2014/main" id="{2D5368D1-7E50-04DD-E874-B0D78E63CAD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DC2EF1D-CA4D-4AB6-13F1-FBC4C417EE0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5C90BA4-58ED-93E4-2B89-E29D0B4F208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F25EDB6-913E-9641-F0E3-ED14B15BE167}"/>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75DF3B9-803C-1317-0C13-DF6235E64DC1}"/>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8" name="Group 7">
              <a:extLst>
                <a:ext uri="{FF2B5EF4-FFF2-40B4-BE49-F238E27FC236}">
                  <a16:creationId xmlns:a16="http://schemas.microsoft.com/office/drawing/2014/main" id="{6F3B12C6-0989-D095-9488-A3787ADEF6BA}"/>
                </a:ext>
              </a:extLst>
            </p:cNvPr>
            <p:cNvGrpSpPr/>
            <p:nvPr/>
          </p:nvGrpSpPr>
          <p:grpSpPr>
            <a:xfrm>
              <a:off x="7925439" y="4583286"/>
              <a:ext cx="284130" cy="279177"/>
              <a:chOff x="7670799" y="1690591"/>
              <a:chExt cx="284130" cy="279177"/>
            </a:xfrm>
          </p:grpSpPr>
          <p:sp>
            <p:nvSpPr>
              <p:cNvPr id="26" name="Freeform: Shape 25">
                <a:extLst>
                  <a:ext uri="{FF2B5EF4-FFF2-40B4-BE49-F238E27FC236}">
                    <a16:creationId xmlns:a16="http://schemas.microsoft.com/office/drawing/2014/main" id="{7AABD4E0-CB36-B3F5-FE61-E0876224B57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A74EEE8-0F5C-8375-8A8D-32DDC1B76DC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8B779E0-EF33-EFD0-900F-3F1876910BF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E5E5007-2CC7-8DB5-951C-AE3648FC028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E0769EB-6776-343D-538D-2A26556B8AF2}"/>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10" name="Group 9">
              <a:extLst>
                <a:ext uri="{FF2B5EF4-FFF2-40B4-BE49-F238E27FC236}">
                  <a16:creationId xmlns:a16="http://schemas.microsoft.com/office/drawing/2014/main" id="{07C4711B-8F48-F9E1-5599-25DDA51F8A97}"/>
                </a:ext>
              </a:extLst>
            </p:cNvPr>
            <p:cNvGrpSpPr/>
            <p:nvPr/>
          </p:nvGrpSpPr>
          <p:grpSpPr>
            <a:xfrm>
              <a:off x="7935395" y="5035530"/>
              <a:ext cx="284130" cy="279177"/>
              <a:chOff x="7670799" y="1690591"/>
              <a:chExt cx="284130" cy="279177"/>
            </a:xfrm>
          </p:grpSpPr>
          <p:sp>
            <p:nvSpPr>
              <p:cNvPr id="11" name="Freeform: Shape 10">
                <a:extLst>
                  <a:ext uri="{FF2B5EF4-FFF2-40B4-BE49-F238E27FC236}">
                    <a16:creationId xmlns:a16="http://schemas.microsoft.com/office/drawing/2014/main" id="{B26F9FC6-22C3-E850-2D42-56DE0047521F}"/>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E937B51-DBC5-45E9-6BC0-30DCC83C097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625244D-6963-7A9A-A665-06531379A0E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A06E5D9A-9B9B-D912-3A28-F04A671BB7A8}"/>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7B5FCA3-54C5-9E53-6D81-EE65C947FDCB}"/>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sp>
          <p:nvSpPr>
            <p:cNvPr id="42" name="Content Placeholder 5">
              <a:extLst>
                <a:ext uri="{FF2B5EF4-FFF2-40B4-BE49-F238E27FC236}">
                  <a16:creationId xmlns:a16="http://schemas.microsoft.com/office/drawing/2014/main" id="{1CFDCD84-8195-DC30-C610-AD8154E16ABF}"/>
                </a:ext>
              </a:extLst>
            </p:cNvPr>
            <p:cNvSpPr txBox="1">
              <a:spLocks/>
            </p:cNvSpPr>
            <p:nvPr/>
          </p:nvSpPr>
          <p:spPr>
            <a:xfrm>
              <a:off x="8244386" y="3096025"/>
              <a:ext cx="4421244" cy="2784095"/>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800">
                  <a:solidFill>
                    <a:schemeClr val="bg1"/>
                  </a:solidFill>
                </a:rPr>
                <a:t>Individual Airport Brochures</a:t>
              </a:r>
            </a:p>
            <a:p>
              <a:pPr>
                <a:lnSpc>
                  <a:spcPct val="125000"/>
                </a:lnSpc>
              </a:pPr>
              <a:r>
                <a:rPr lang="en-US" sz="1800">
                  <a:solidFill>
                    <a:schemeClr val="bg1"/>
                  </a:solidFill>
                </a:rPr>
                <a:t>Individual Airport PowerPoints</a:t>
              </a:r>
            </a:p>
            <a:p>
              <a:pPr>
                <a:lnSpc>
                  <a:spcPct val="125000"/>
                </a:lnSpc>
              </a:pPr>
              <a:r>
                <a:rPr lang="en-US" sz="1800">
                  <a:solidFill>
                    <a:schemeClr val="bg1"/>
                  </a:solidFill>
                </a:rPr>
                <a:t>Animated Flight Maps</a:t>
              </a:r>
            </a:p>
            <a:p>
              <a:pPr>
                <a:lnSpc>
                  <a:spcPct val="125000"/>
                </a:lnSpc>
              </a:pPr>
              <a:r>
                <a:rPr lang="en-US" sz="1800">
                  <a:solidFill>
                    <a:schemeClr val="bg1"/>
                  </a:solidFill>
                </a:rPr>
                <a:t>Statewide Executive Summary</a:t>
              </a:r>
            </a:p>
            <a:p>
              <a:pPr>
                <a:lnSpc>
                  <a:spcPct val="125000"/>
                </a:lnSpc>
              </a:pPr>
              <a:r>
                <a:rPr lang="en-US" sz="1800">
                  <a:solidFill>
                    <a:schemeClr val="bg1"/>
                  </a:solidFill>
                </a:rPr>
                <a:t>Statewide Fact Sheet</a:t>
              </a:r>
            </a:p>
            <a:p>
              <a:pPr>
                <a:lnSpc>
                  <a:spcPct val="125000"/>
                </a:lnSpc>
              </a:pPr>
              <a:r>
                <a:rPr lang="en-US" sz="1800">
                  <a:solidFill>
                    <a:schemeClr val="bg1"/>
                  </a:solidFill>
                </a:rPr>
                <a:t>Statewide Technical Report</a:t>
              </a:r>
            </a:p>
          </p:txBody>
        </p:sp>
        <p:grpSp>
          <p:nvGrpSpPr>
            <p:cNvPr id="43" name="Group 42">
              <a:extLst>
                <a:ext uri="{FF2B5EF4-FFF2-40B4-BE49-F238E27FC236}">
                  <a16:creationId xmlns:a16="http://schemas.microsoft.com/office/drawing/2014/main" id="{88F2C744-808B-03FD-9550-E11849FB9797}"/>
                </a:ext>
              </a:extLst>
            </p:cNvPr>
            <p:cNvGrpSpPr/>
            <p:nvPr/>
          </p:nvGrpSpPr>
          <p:grpSpPr>
            <a:xfrm>
              <a:off x="7935395" y="4126482"/>
              <a:ext cx="284130" cy="279177"/>
              <a:chOff x="7670799" y="1690591"/>
              <a:chExt cx="284130" cy="279177"/>
            </a:xfrm>
          </p:grpSpPr>
          <p:sp>
            <p:nvSpPr>
              <p:cNvPr id="44" name="Freeform: Shape 43">
                <a:extLst>
                  <a:ext uri="{FF2B5EF4-FFF2-40B4-BE49-F238E27FC236}">
                    <a16:creationId xmlns:a16="http://schemas.microsoft.com/office/drawing/2014/main" id="{DF8B435E-DB2A-631D-1FBC-29F577D8E7E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8B12BEA-B7F2-8985-5E47-2A30B99F999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7485B9C-FFAD-E516-90BE-CB20D01E7D32}"/>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0E09B72-51FD-C8C1-FA88-8A003723D43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593F5DA5-8C84-348C-F04E-F8C2417F7F0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1" name="Group 50">
              <a:extLst>
                <a:ext uri="{FF2B5EF4-FFF2-40B4-BE49-F238E27FC236}">
                  <a16:creationId xmlns:a16="http://schemas.microsoft.com/office/drawing/2014/main" id="{347E1F2E-54AB-681E-8295-8C5A304FFEAF}"/>
                </a:ext>
              </a:extLst>
            </p:cNvPr>
            <p:cNvGrpSpPr/>
            <p:nvPr/>
          </p:nvGrpSpPr>
          <p:grpSpPr>
            <a:xfrm>
              <a:off x="7939111" y="5521012"/>
              <a:ext cx="284130" cy="279177"/>
              <a:chOff x="7670799" y="1690591"/>
              <a:chExt cx="284130" cy="279177"/>
            </a:xfrm>
          </p:grpSpPr>
          <p:sp>
            <p:nvSpPr>
              <p:cNvPr id="53" name="Freeform: Shape 52">
                <a:extLst>
                  <a:ext uri="{FF2B5EF4-FFF2-40B4-BE49-F238E27FC236}">
                    <a16:creationId xmlns:a16="http://schemas.microsoft.com/office/drawing/2014/main" id="{7BCAC9F7-5B22-09D7-0065-692C87CAFDE7}"/>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1517E6A-F752-D67C-A819-D61DEDAC5B6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547AC72-E839-67FE-6C13-121081E386F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63B2613-6949-07DE-1800-9F89DE136235}"/>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3EA91048-8121-AAB9-B0F3-DC3D9EE332B4}"/>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9" name="Title 6">
            <a:extLst>
              <a:ext uri="{FF2B5EF4-FFF2-40B4-BE49-F238E27FC236}">
                <a16:creationId xmlns:a16="http://schemas.microsoft.com/office/drawing/2014/main" id="{9140B637-98DB-22A5-2D0C-7DCC423A05E3}"/>
              </a:ext>
            </a:extLst>
          </p:cNvPr>
          <p:cNvSpPr txBox="1">
            <a:spLocks/>
          </p:cNvSpPr>
          <p:nvPr/>
        </p:nvSpPr>
        <p:spPr>
          <a:xfrm>
            <a:off x="0" y="6126067"/>
            <a:ext cx="10727724" cy="5909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3600">
                <a:solidFill>
                  <a:schemeClr val="bg1"/>
                </a:solidFill>
              </a:rPr>
              <a:t>www.ColoradoAviationSystem.com</a:t>
            </a:r>
          </a:p>
        </p:txBody>
      </p:sp>
      <p:sp>
        <p:nvSpPr>
          <p:cNvPr id="2" name="Freeform: Shape 1">
            <a:extLst>
              <a:ext uri="{FF2B5EF4-FFF2-40B4-BE49-F238E27FC236}">
                <a16:creationId xmlns:a16="http://schemas.microsoft.com/office/drawing/2014/main" id="{6B1764CE-F1F4-EAB6-D302-D491B8A63EFC}"/>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019E644-7BE1-B088-E269-5CBF2B684781}"/>
              </a:ext>
            </a:extLst>
          </p:cNvPr>
          <p:cNvGrpSpPr/>
          <p:nvPr/>
        </p:nvGrpSpPr>
        <p:grpSpPr>
          <a:xfrm>
            <a:off x="8591550" y="6140449"/>
            <a:ext cx="3263267" cy="755126"/>
            <a:chOff x="8591550" y="6140449"/>
            <a:chExt cx="3263267" cy="755126"/>
          </a:xfrm>
        </p:grpSpPr>
        <p:pic>
          <p:nvPicPr>
            <p:cNvPr id="14" name="Picture 13" descr="A black background with white text&#10;&#10;Description automatically generated">
              <a:extLst>
                <a:ext uri="{FF2B5EF4-FFF2-40B4-BE49-F238E27FC236}">
                  <a16:creationId xmlns:a16="http://schemas.microsoft.com/office/drawing/2014/main" id="{13E82DDC-1BD1-C029-8B13-CEE7E0EF69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6" name="Freeform: Shape 15">
              <a:extLst>
                <a:ext uri="{FF2B5EF4-FFF2-40B4-BE49-F238E27FC236}">
                  <a16:creationId xmlns:a16="http://schemas.microsoft.com/office/drawing/2014/main" id="{9CAD367F-0449-62F1-14C1-64A619DFC60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16A2A3D-CD11-4E06-4534-666C1E8BDC96}"/>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Slide Number Placeholder 1">
              <a:extLst>
                <a:ext uri="{FF2B5EF4-FFF2-40B4-BE49-F238E27FC236}">
                  <a16:creationId xmlns:a16="http://schemas.microsoft.com/office/drawing/2014/main" id="{EB1F4232-D329-68CC-3C62-72AD2974471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15</a:t>
              </a:fld>
              <a:endParaRPr lang="en-US"/>
            </a:p>
          </p:txBody>
        </p:sp>
      </p:grpSp>
    </p:spTree>
    <p:extLst>
      <p:ext uri="{BB962C8B-B14F-4D97-AF65-F5344CB8AC3E}">
        <p14:creationId xmlns:p14="http://schemas.microsoft.com/office/powerpoint/2010/main" val="2783251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1A97F0-00C2-8062-970B-B56C9C03CCB5}"/>
              </a:ext>
            </a:extLst>
          </p:cNvPr>
          <p:cNvPicPr>
            <a:picLocks noChangeAspect="1"/>
          </p:cNvPicPr>
          <p:nvPr/>
        </p:nvPicPr>
        <p:blipFill>
          <a:blip r:embed="rId3">
            <a:alphaModFix amt="10000"/>
          </a:blip>
          <a:srcRect t="15651"/>
          <a:stretch/>
        </p:blipFill>
        <p:spPr>
          <a:xfrm>
            <a:off x="0" y="0"/>
            <a:ext cx="12192000" cy="6858000"/>
          </a:xfrm>
          <a:prstGeom prst="rect">
            <a:avLst/>
          </a:prstGeom>
        </p:spPr>
      </p:pic>
      <p:sp>
        <p:nvSpPr>
          <p:cNvPr id="3" name="Freeform: Shape 2">
            <a:extLst>
              <a:ext uri="{FF2B5EF4-FFF2-40B4-BE49-F238E27FC236}">
                <a16:creationId xmlns:a16="http://schemas.microsoft.com/office/drawing/2014/main" id="{9781B6FE-EE14-403D-400C-E6151289397D}"/>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765776" y="776602"/>
            <a:ext cx="3402999" cy="646331"/>
          </a:xfrm>
        </p:spPr>
        <p:txBody>
          <a:bodyPr/>
          <a:lstStyle/>
          <a:p>
            <a:r>
              <a:rPr lang="en-US">
                <a:solidFill>
                  <a:schemeClr val="bg1"/>
                </a:solidFill>
              </a:rPr>
              <a:t>Thank You!</a:t>
            </a:r>
          </a:p>
        </p:txBody>
      </p:sp>
      <p:sp>
        <p:nvSpPr>
          <p:cNvPr id="6" name="Content Placeholder 2">
            <a:extLst>
              <a:ext uri="{FF2B5EF4-FFF2-40B4-BE49-F238E27FC236}">
                <a16:creationId xmlns:a16="http://schemas.microsoft.com/office/drawing/2014/main" id="{59957639-AFD1-67FD-A3D1-415D21D702F3}"/>
              </a:ext>
            </a:extLst>
          </p:cNvPr>
          <p:cNvSpPr txBox="1">
            <a:spLocks/>
          </p:cNvSpPr>
          <p:nvPr/>
        </p:nvSpPr>
        <p:spPr>
          <a:xfrm>
            <a:off x="4960820" y="3206166"/>
            <a:ext cx="3836401" cy="317830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Scott Storie</a:t>
            </a:r>
          </a:p>
          <a:p>
            <a:pPr algn="ctr"/>
            <a:r>
              <a:rPr lang="en-US" sz="2200" i="1"/>
              <a:t>CDOT Division of Aeronautics</a:t>
            </a:r>
          </a:p>
          <a:p>
            <a:pPr algn="ctr"/>
            <a:r>
              <a:rPr lang="en-US" sz="2200" i="1"/>
              <a:t>Project Manager</a:t>
            </a:r>
            <a:endParaRPr lang="en-US" sz="2200"/>
          </a:p>
          <a:p>
            <a:pPr algn="ctr"/>
            <a:r>
              <a:rPr lang="en-US" b="1">
                <a:latin typeface="Trebuchet MS" panose="020B0603020202020204" pitchFamily="34" charset="0"/>
              </a:rPr>
              <a:t>303.512.5251</a:t>
            </a:r>
          </a:p>
          <a:p>
            <a:pPr algn="ctr"/>
            <a:r>
              <a:rPr lang="en-US" b="1">
                <a:latin typeface="Trebuchet MS" panose="020B0603020202020204" pitchFamily="34" charset="0"/>
              </a:rPr>
              <a:t>Scott.Storie@state.co.us</a:t>
            </a:r>
          </a:p>
          <a:p>
            <a:pPr algn="ctr"/>
            <a:endParaRPr lang="en-US" sz="1400" b="1">
              <a:latin typeface="Trebuchet MS" panose="020B0603020202020204" pitchFamily="34" charset="0"/>
            </a:endParaRPr>
          </a:p>
          <a:p>
            <a:pPr algn="ctr"/>
            <a:endParaRPr lang="en-US"/>
          </a:p>
          <a:p>
            <a:pPr algn="ctr"/>
            <a:endParaRPr lang="en-US"/>
          </a:p>
        </p:txBody>
      </p:sp>
      <p:sp>
        <p:nvSpPr>
          <p:cNvPr id="8" name="Content Placeholder 2">
            <a:extLst>
              <a:ext uri="{FF2B5EF4-FFF2-40B4-BE49-F238E27FC236}">
                <a16:creationId xmlns:a16="http://schemas.microsoft.com/office/drawing/2014/main" id="{29B58161-5AA3-A3E5-CBD5-E247FE25C702}"/>
              </a:ext>
            </a:extLst>
          </p:cNvPr>
          <p:cNvSpPr txBox="1">
            <a:spLocks/>
          </p:cNvSpPr>
          <p:nvPr/>
        </p:nvSpPr>
        <p:spPr>
          <a:xfrm>
            <a:off x="8532855" y="3206165"/>
            <a:ext cx="3472116" cy="2745367"/>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[NAME]</a:t>
            </a:r>
          </a:p>
          <a:p>
            <a:pPr algn="ctr"/>
            <a:r>
              <a:rPr lang="en-US" sz="2200" i="1"/>
              <a:t>[Title]</a:t>
            </a:r>
            <a:endParaRPr lang="en-US" sz="2200"/>
          </a:p>
          <a:p>
            <a:pPr algn="ctr"/>
            <a:r>
              <a:rPr lang="en-US" b="1">
                <a:latin typeface="Trebuchet MS" panose="020B0603020202020204" pitchFamily="34" charset="0"/>
              </a:rPr>
              <a:t>[phone number]</a:t>
            </a:r>
          </a:p>
          <a:p>
            <a:pPr algn="ctr"/>
            <a:r>
              <a:rPr lang="en-US" b="1">
                <a:latin typeface="Trebuchet MS" panose="020B0603020202020204" pitchFamily="34" charset="0"/>
              </a:rPr>
              <a:t>[email address]</a:t>
            </a:r>
          </a:p>
          <a:p>
            <a:pPr algn="ctr"/>
            <a:endParaRPr lang="en-US" sz="1400" b="1">
              <a:latin typeface="Trebuchet MS" panose="020B0603020202020204" pitchFamily="34" charset="0"/>
            </a:endParaRPr>
          </a:p>
          <a:p>
            <a:pPr algn="ctr"/>
            <a:endParaRPr lang="en-US"/>
          </a:p>
          <a:p>
            <a:pPr algn="ctr"/>
            <a:endParaRPr lang="en-US"/>
          </a:p>
        </p:txBody>
      </p:sp>
      <p:pic>
        <p:nvPicPr>
          <p:cNvPr id="10" name="Graphic 9" descr="Receiver with solid fill">
            <a:extLst>
              <a:ext uri="{FF2B5EF4-FFF2-40B4-BE49-F238E27FC236}">
                <a16:creationId xmlns:a16="http://schemas.microsoft.com/office/drawing/2014/main" id="{00578B00-51BA-F9B0-BDE3-6B1E4EBC44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4926" y="4484452"/>
            <a:ext cx="358331" cy="358331"/>
          </a:xfrm>
          <a:prstGeom prst="rect">
            <a:avLst/>
          </a:prstGeom>
        </p:spPr>
      </p:pic>
      <p:pic>
        <p:nvPicPr>
          <p:cNvPr id="11" name="Graphic 10" descr="Email with solid fill">
            <a:extLst>
              <a:ext uri="{FF2B5EF4-FFF2-40B4-BE49-F238E27FC236}">
                <a16:creationId xmlns:a16="http://schemas.microsoft.com/office/drawing/2014/main" id="{820733C2-6521-69A1-C9EA-15891ED571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55934" y="4842783"/>
            <a:ext cx="369330" cy="369332"/>
          </a:xfrm>
          <a:prstGeom prst="rect">
            <a:avLst/>
          </a:prstGeom>
        </p:spPr>
      </p:pic>
      <p:pic>
        <p:nvPicPr>
          <p:cNvPr id="12" name="Graphic 11" descr="Receiver with solid fill">
            <a:extLst>
              <a:ext uri="{FF2B5EF4-FFF2-40B4-BE49-F238E27FC236}">
                <a16:creationId xmlns:a16="http://schemas.microsoft.com/office/drawing/2014/main" id="{81528AAA-9056-B1C2-B7E1-B0B7CD6BBB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46598" y="4036667"/>
            <a:ext cx="358331" cy="358331"/>
          </a:xfrm>
          <a:prstGeom prst="rect">
            <a:avLst/>
          </a:prstGeom>
        </p:spPr>
      </p:pic>
      <p:pic>
        <p:nvPicPr>
          <p:cNvPr id="13" name="Graphic 12" descr="Email with solid fill">
            <a:extLst>
              <a:ext uri="{FF2B5EF4-FFF2-40B4-BE49-F238E27FC236}">
                <a16:creationId xmlns:a16="http://schemas.microsoft.com/office/drawing/2014/main" id="{3825D9E8-6BCD-3822-739A-AF1953369D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19449" y="4435416"/>
            <a:ext cx="369330" cy="369332"/>
          </a:xfrm>
          <a:prstGeom prst="rect">
            <a:avLst/>
          </a:prstGeom>
        </p:spPr>
      </p:pic>
      <p:sp>
        <p:nvSpPr>
          <p:cNvPr id="20" name="TextBox 19">
            <a:extLst>
              <a:ext uri="{FF2B5EF4-FFF2-40B4-BE49-F238E27FC236}">
                <a16:creationId xmlns:a16="http://schemas.microsoft.com/office/drawing/2014/main" id="{2DC91166-9DCF-66D6-99FA-52B641D48679}"/>
              </a:ext>
            </a:extLst>
          </p:cNvPr>
          <p:cNvSpPr txBox="1"/>
          <p:nvPr/>
        </p:nvSpPr>
        <p:spPr>
          <a:xfrm>
            <a:off x="440940" y="2015217"/>
            <a:ext cx="5093613" cy="707886"/>
          </a:xfrm>
          <a:prstGeom prst="rect">
            <a:avLst/>
          </a:prstGeom>
          <a:noFill/>
        </p:spPr>
        <p:txBody>
          <a:bodyPr wrap="square" rtlCol="0">
            <a:spAutoFit/>
          </a:bodyPr>
          <a:lstStyle/>
          <a:p>
            <a:r>
              <a:rPr lang="en-US" sz="2000" b="1">
                <a:solidFill>
                  <a:schemeClr val="bg1"/>
                </a:solidFill>
                <a:latin typeface="Trebuchet MS" panose="020B0603020202020204" pitchFamily="34" charset="0"/>
              </a:rPr>
              <a:t>Visit our Project Website at</a:t>
            </a:r>
          </a:p>
          <a:p>
            <a:r>
              <a:rPr lang="en-US" sz="2000" b="1" u="sng">
                <a:solidFill>
                  <a:schemeClr val="bg1"/>
                </a:solidFill>
                <a:latin typeface="Trebuchet MS" panose="020B0603020202020204" pitchFamily="34" charset="0"/>
              </a:rPr>
              <a:t>www.coloradoaviationsystem.com </a:t>
            </a:r>
          </a:p>
        </p:txBody>
      </p:sp>
      <p:sp>
        <p:nvSpPr>
          <p:cNvPr id="22" name="Title 1">
            <a:extLst>
              <a:ext uri="{FF2B5EF4-FFF2-40B4-BE49-F238E27FC236}">
                <a16:creationId xmlns:a16="http://schemas.microsoft.com/office/drawing/2014/main" id="{35776240-876A-CE45-8CC3-352CCC8D0057}"/>
              </a:ext>
            </a:extLst>
          </p:cNvPr>
          <p:cNvSpPr txBox="1">
            <a:spLocks/>
          </p:cNvSpPr>
          <p:nvPr/>
        </p:nvSpPr>
        <p:spPr>
          <a:xfrm>
            <a:off x="6657448" y="1879582"/>
            <a:ext cx="4178300" cy="840230"/>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5400">
                <a:solidFill>
                  <a:schemeClr val="tx2"/>
                </a:solidFill>
              </a:rPr>
              <a:t>Contact Us!</a:t>
            </a:r>
          </a:p>
        </p:txBody>
      </p:sp>
      <p:grpSp>
        <p:nvGrpSpPr>
          <p:cNvPr id="5" name="Group 4">
            <a:extLst>
              <a:ext uri="{FF2B5EF4-FFF2-40B4-BE49-F238E27FC236}">
                <a16:creationId xmlns:a16="http://schemas.microsoft.com/office/drawing/2014/main" id="{75D4772A-3C3E-99D7-7460-3E6073D10FE2}"/>
              </a:ext>
            </a:extLst>
          </p:cNvPr>
          <p:cNvGrpSpPr/>
          <p:nvPr/>
        </p:nvGrpSpPr>
        <p:grpSpPr>
          <a:xfrm>
            <a:off x="8360229" y="6035332"/>
            <a:ext cx="3494588" cy="822668"/>
            <a:chOff x="8360229" y="6035332"/>
            <a:chExt cx="3494588" cy="822668"/>
          </a:xfrm>
        </p:grpSpPr>
        <p:sp>
          <p:nvSpPr>
            <p:cNvPr id="7" name="Freeform: Shape 6">
              <a:extLst>
                <a:ext uri="{FF2B5EF4-FFF2-40B4-BE49-F238E27FC236}">
                  <a16:creationId xmlns:a16="http://schemas.microsoft.com/office/drawing/2014/main" id="{99290F04-C8AC-1775-BA3A-93EBECEFCB4B}"/>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2ED40C31-62E6-9A56-05A7-5F7D164C6EEE}"/>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476223C2-5ED5-B57E-AA3A-FB32CDA499D1}"/>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16</a:t>
              </a:fld>
              <a:endParaRPr lang="en-US"/>
            </a:p>
          </p:txBody>
        </p:sp>
        <p:pic>
          <p:nvPicPr>
            <p:cNvPr id="15" name="Picture 14" descr="A black background with blue and orange text&#10;&#10;Description automatically generated">
              <a:extLst>
                <a:ext uri="{FF2B5EF4-FFF2-40B4-BE49-F238E27FC236}">
                  <a16:creationId xmlns:a16="http://schemas.microsoft.com/office/drawing/2014/main" id="{DD4E1243-3145-1B96-9878-A659B9C6F28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2719845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4A4122-3ADA-FDEE-A8C6-FD2D4DBFDAED}"/>
              </a:ext>
            </a:extLst>
          </p:cNvPr>
          <p:cNvPicPr>
            <a:picLocks noChangeAspect="1"/>
          </p:cNvPicPr>
          <p:nvPr/>
        </p:nvPicPr>
        <p:blipFill>
          <a:blip r:embed="rId3">
            <a:extLst>
              <a:ext uri="{28A0092B-C50C-407E-A947-70E740481C1C}">
                <a14:useLocalDpi xmlns:a14="http://schemas.microsoft.com/office/drawing/2010/main" val="0"/>
              </a:ext>
            </a:extLst>
          </a:blip>
          <a:srcRect l="8110" r="8110"/>
          <a:stretch/>
        </p:blipFill>
        <p:spPr>
          <a:xfrm>
            <a:off x="-1" y="-1"/>
            <a:ext cx="12191999" cy="6858000"/>
          </a:xfrm>
          <a:prstGeom prst="rect">
            <a:avLst/>
          </a:prstGeom>
        </p:spPr>
      </p:pic>
      <p:sp>
        <p:nvSpPr>
          <p:cNvPr id="12" name="Rectangle 11">
            <a:extLst>
              <a:ext uri="{FF2B5EF4-FFF2-40B4-BE49-F238E27FC236}">
                <a16:creationId xmlns:a16="http://schemas.microsoft.com/office/drawing/2014/main" id="{FE6CA2B6-4F7D-6700-7788-11BA1CFD2713}"/>
              </a:ext>
            </a:extLst>
          </p:cNvPr>
          <p:cNvSpPr/>
          <p:nvPr/>
        </p:nvSpPr>
        <p:spPr>
          <a:xfrm rot="10800000">
            <a:off x="4" y="0"/>
            <a:ext cx="12191996" cy="6858000"/>
          </a:xfrm>
          <a:prstGeom prst="rect">
            <a:avLst/>
          </a:prstGeom>
          <a:gradFill flip="none" rotWithShape="1">
            <a:gsLst>
              <a:gs pos="0">
                <a:schemeClr val="tx2">
                  <a:lumMod val="85000"/>
                </a:schemeClr>
              </a:gs>
              <a:gs pos="100000">
                <a:schemeClr val="tx2">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6DCB064-24FC-7DC5-2082-2ADD1DD3221E}"/>
              </a:ext>
            </a:extLst>
          </p:cNvPr>
          <p:cNvSpPr>
            <a:spLocks noGrp="1"/>
          </p:cNvSpPr>
          <p:nvPr>
            <p:ph type="title"/>
          </p:nvPr>
        </p:nvSpPr>
        <p:spPr>
          <a:xfrm>
            <a:off x="624609" y="1360884"/>
            <a:ext cx="4216398" cy="1155468"/>
          </a:xfrm>
        </p:spPr>
        <p:txBody>
          <a:bodyPr/>
          <a:lstStyle/>
          <a:p>
            <a:r>
              <a:rPr lang="en-US">
                <a:solidFill>
                  <a:schemeClr val="bg1"/>
                </a:solidFill>
                <a:latin typeface="+mn-lt"/>
              </a:rPr>
              <a:t>Contents</a:t>
            </a:r>
          </a:p>
        </p:txBody>
      </p:sp>
      <p:sp>
        <p:nvSpPr>
          <p:cNvPr id="7" name="Content Placeholder 6">
            <a:extLst>
              <a:ext uri="{FF2B5EF4-FFF2-40B4-BE49-F238E27FC236}">
                <a16:creationId xmlns:a16="http://schemas.microsoft.com/office/drawing/2014/main" id="{58F73DDF-9A24-81BA-B0E6-DD6DD882184F}"/>
              </a:ext>
            </a:extLst>
          </p:cNvPr>
          <p:cNvSpPr>
            <a:spLocks noGrp="1"/>
          </p:cNvSpPr>
          <p:nvPr>
            <p:ph idx="1"/>
          </p:nvPr>
        </p:nvSpPr>
        <p:spPr>
          <a:xfrm>
            <a:off x="1043707" y="2690814"/>
            <a:ext cx="9186573" cy="4355712"/>
          </a:xfrm>
        </p:spPr>
        <p:txBody>
          <a:bodyPr>
            <a:normAutofit/>
          </a:bodyPr>
          <a:lstStyle/>
          <a:p>
            <a:pPr marL="0" indent="0">
              <a:spcBef>
                <a:spcPts val="1200"/>
              </a:spcBef>
              <a:spcAft>
                <a:spcPts val="1200"/>
              </a:spcAft>
              <a:buNone/>
            </a:pPr>
            <a:r>
              <a:rPr lang="en-US" sz="2400" b="1" dirty="0">
                <a:solidFill>
                  <a:schemeClr val="bg1"/>
                </a:solidFill>
                <a:latin typeface="+mn-lt"/>
              </a:rPr>
              <a:t>01. What is an Economic Impact Study?</a:t>
            </a:r>
          </a:p>
          <a:p>
            <a:pPr marL="0" indent="0">
              <a:spcBef>
                <a:spcPts val="1200"/>
              </a:spcBef>
              <a:spcAft>
                <a:spcPts val="1200"/>
              </a:spcAft>
              <a:buNone/>
            </a:pPr>
            <a:r>
              <a:rPr lang="en-US" sz="2400" b="1" dirty="0">
                <a:solidFill>
                  <a:schemeClr val="bg1"/>
                </a:solidFill>
                <a:latin typeface="+mn-lt"/>
              </a:rPr>
              <a:t>02. Economic Impacts of Brush Municipal Airport</a:t>
            </a:r>
          </a:p>
          <a:p>
            <a:pPr marL="0" indent="0">
              <a:spcBef>
                <a:spcPts val="1200"/>
              </a:spcBef>
              <a:spcAft>
                <a:spcPts val="1200"/>
              </a:spcAft>
              <a:buNone/>
            </a:pPr>
            <a:r>
              <a:rPr lang="en-US" sz="2400" b="1" dirty="0">
                <a:solidFill>
                  <a:schemeClr val="bg1"/>
                </a:solidFill>
                <a:latin typeface="+mn-lt"/>
              </a:rPr>
              <a:t>03. Colorado Statewide Economic impacts</a:t>
            </a:r>
          </a:p>
          <a:p>
            <a:pPr marL="0" indent="0">
              <a:spcBef>
                <a:spcPts val="1200"/>
              </a:spcBef>
              <a:spcAft>
                <a:spcPts val="1200"/>
              </a:spcAft>
              <a:buNone/>
            </a:pPr>
            <a:r>
              <a:rPr lang="en-US" sz="2400" b="1" dirty="0">
                <a:solidFill>
                  <a:schemeClr val="bg1"/>
                </a:solidFill>
                <a:latin typeface="+mn-lt"/>
              </a:rPr>
              <a:t>04. Additional Tools and Resources</a:t>
            </a:r>
          </a:p>
        </p:txBody>
      </p:sp>
      <p:grpSp>
        <p:nvGrpSpPr>
          <p:cNvPr id="14" name="Group 13">
            <a:extLst>
              <a:ext uri="{FF2B5EF4-FFF2-40B4-BE49-F238E27FC236}">
                <a16:creationId xmlns:a16="http://schemas.microsoft.com/office/drawing/2014/main" id="{26033D71-078E-1A5F-29F0-232E3BD2B4CF}"/>
              </a:ext>
            </a:extLst>
          </p:cNvPr>
          <p:cNvGrpSpPr/>
          <p:nvPr/>
        </p:nvGrpSpPr>
        <p:grpSpPr>
          <a:xfrm>
            <a:off x="738907" y="2776892"/>
            <a:ext cx="284130" cy="2168604"/>
            <a:chOff x="7670799" y="1690591"/>
            <a:chExt cx="284130" cy="2168604"/>
          </a:xfrm>
        </p:grpSpPr>
        <p:grpSp>
          <p:nvGrpSpPr>
            <p:cNvPr id="41" name="Group 40">
              <a:extLst>
                <a:ext uri="{FF2B5EF4-FFF2-40B4-BE49-F238E27FC236}">
                  <a16:creationId xmlns:a16="http://schemas.microsoft.com/office/drawing/2014/main" id="{139ED66A-6173-4FCC-D38B-C6742ABD4CB5}"/>
                </a:ext>
              </a:extLst>
            </p:cNvPr>
            <p:cNvGrpSpPr/>
            <p:nvPr/>
          </p:nvGrpSpPr>
          <p:grpSpPr>
            <a:xfrm>
              <a:off x="7670799" y="1690591"/>
              <a:ext cx="284130" cy="279177"/>
              <a:chOff x="7670799" y="1690591"/>
              <a:chExt cx="284130" cy="279177"/>
            </a:xfrm>
          </p:grpSpPr>
          <p:sp>
            <p:nvSpPr>
              <p:cNvPr id="8" name="Freeform: Shape 7">
                <a:extLst>
                  <a:ext uri="{FF2B5EF4-FFF2-40B4-BE49-F238E27FC236}">
                    <a16:creationId xmlns:a16="http://schemas.microsoft.com/office/drawing/2014/main" id="{7346DCAC-870C-7BEC-EE8C-22B618049E0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A7CCE5D-91C1-EBBA-9DC1-7E782AD1817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079727E-7C9A-079C-15BA-4A914371441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CCE18F0-4A4F-B2CC-6D31-43964E5A55E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3BEBBF9-9817-7787-06F1-CCA1613F6B5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2" name="Group 41">
              <a:extLst>
                <a:ext uri="{FF2B5EF4-FFF2-40B4-BE49-F238E27FC236}">
                  <a16:creationId xmlns:a16="http://schemas.microsoft.com/office/drawing/2014/main" id="{6B767E98-4E2D-D61C-D70C-D2FE7C203994}"/>
                </a:ext>
              </a:extLst>
            </p:cNvPr>
            <p:cNvGrpSpPr/>
            <p:nvPr/>
          </p:nvGrpSpPr>
          <p:grpSpPr>
            <a:xfrm>
              <a:off x="7670799" y="2320400"/>
              <a:ext cx="284130" cy="279177"/>
              <a:chOff x="7670799" y="1690591"/>
              <a:chExt cx="284130" cy="279177"/>
            </a:xfrm>
          </p:grpSpPr>
          <p:sp>
            <p:nvSpPr>
              <p:cNvPr id="43" name="Freeform: Shape 42">
                <a:extLst>
                  <a:ext uri="{FF2B5EF4-FFF2-40B4-BE49-F238E27FC236}">
                    <a16:creationId xmlns:a16="http://schemas.microsoft.com/office/drawing/2014/main" id="{FBD3256D-7064-EBEF-E690-ED239A3ACD1E}"/>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A926234-1C67-9FE3-B7DB-8BF3B57F6144}"/>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4A998D1-86CB-8D27-9132-C9E4B0689F0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B4E47D6-186C-EDDC-2025-EF624A097F7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99D76B9-54E0-29CA-AE83-E4B2D42F8B57}"/>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8" name="Group 47">
              <a:extLst>
                <a:ext uri="{FF2B5EF4-FFF2-40B4-BE49-F238E27FC236}">
                  <a16:creationId xmlns:a16="http://schemas.microsoft.com/office/drawing/2014/main" id="{9A3B2387-838B-2A34-D6D7-8970CD5CF35D}"/>
                </a:ext>
              </a:extLst>
            </p:cNvPr>
            <p:cNvGrpSpPr/>
            <p:nvPr/>
          </p:nvGrpSpPr>
          <p:grpSpPr>
            <a:xfrm>
              <a:off x="7670799" y="2950209"/>
              <a:ext cx="284130" cy="279177"/>
              <a:chOff x="7670799" y="1690591"/>
              <a:chExt cx="284130" cy="279177"/>
            </a:xfrm>
          </p:grpSpPr>
          <p:sp>
            <p:nvSpPr>
              <p:cNvPr id="49" name="Freeform: Shape 48">
                <a:extLst>
                  <a:ext uri="{FF2B5EF4-FFF2-40B4-BE49-F238E27FC236}">
                    <a16:creationId xmlns:a16="http://schemas.microsoft.com/office/drawing/2014/main" id="{1D415665-954D-7CA2-C59F-9151A6C7BB48}"/>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91D95EB-E62F-4955-9FC4-8774337FA5F0}"/>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AA84D71-ED7A-DA88-F641-4EAD0BF95BD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08F88FC-DE40-3786-B7D0-7B4BAA285379}"/>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D9FA794-3A4E-99A1-FC52-EA8B5CD1E0F0}"/>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4" name="Group 53">
              <a:extLst>
                <a:ext uri="{FF2B5EF4-FFF2-40B4-BE49-F238E27FC236}">
                  <a16:creationId xmlns:a16="http://schemas.microsoft.com/office/drawing/2014/main" id="{C5B3B405-43A9-D931-16A2-30E960DA1B61}"/>
                </a:ext>
              </a:extLst>
            </p:cNvPr>
            <p:cNvGrpSpPr/>
            <p:nvPr/>
          </p:nvGrpSpPr>
          <p:grpSpPr>
            <a:xfrm>
              <a:off x="7670799" y="3580018"/>
              <a:ext cx="284130" cy="279177"/>
              <a:chOff x="7670799" y="1690591"/>
              <a:chExt cx="284130" cy="279177"/>
            </a:xfrm>
          </p:grpSpPr>
          <p:sp>
            <p:nvSpPr>
              <p:cNvPr id="55" name="Freeform: Shape 54">
                <a:extLst>
                  <a:ext uri="{FF2B5EF4-FFF2-40B4-BE49-F238E27FC236}">
                    <a16:creationId xmlns:a16="http://schemas.microsoft.com/office/drawing/2014/main" id="{FE66E71E-6D29-B785-BC34-7C05799A050B}"/>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4AA3993-410E-8CAF-1D1D-5B697E3A818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285A8B8E-FE1E-163B-251E-30C2E8C053DF}"/>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FAD905B0-08E2-1493-5735-348AB4C7CB5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3F81921-CE2F-24A1-BF95-470B34CDFA45}"/>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2" name="Freeform: Shape 1">
            <a:extLst>
              <a:ext uri="{FF2B5EF4-FFF2-40B4-BE49-F238E27FC236}">
                <a16:creationId xmlns:a16="http://schemas.microsoft.com/office/drawing/2014/main" id="{13A7D4C9-944F-6822-12E5-7981B76BFD70}"/>
              </a:ext>
            </a:extLst>
          </p:cNvPr>
          <p:cNvSpPr/>
          <p:nvPr/>
        </p:nvSpPr>
        <p:spPr>
          <a:xfrm>
            <a:off x="4967053" y="5932584"/>
            <a:ext cx="3088007" cy="950470"/>
          </a:xfrm>
          <a:custGeom>
            <a:avLst/>
            <a:gdLst>
              <a:gd name="connsiteX0" fmla="*/ 1544004 w 3088007"/>
              <a:gd name="connsiteY0" fmla="*/ 0 h 950470"/>
              <a:gd name="connsiteX1" fmla="*/ 3029238 w 3088007"/>
              <a:gd name="connsiteY1" fmla="*/ 835203 h 950470"/>
              <a:gd name="connsiteX2" fmla="*/ 3088007 w 3088007"/>
              <a:gd name="connsiteY2" fmla="*/ 950470 h 950470"/>
              <a:gd name="connsiteX3" fmla="*/ 0 w 3088007"/>
              <a:gd name="connsiteY3" fmla="*/ 950470 h 950470"/>
              <a:gd name="connsiteX4" fmla="*/ 58770 w 3088007"/>
              <a:gd name="connsiteY4" fmla="*/ 835203 h 950470"/>
              <a:gd name="connsiteX5" fmla="*/ 1544004 w 3088007"/>
              <a:gd name="connsiteY5" fmla="*/ 0 h 95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8007" h="950470">
                <a:moveTo>
                  <a:pt x="1544004" y="0"/>
                </a:moveTo>
                <a:cubicBezTo>
                  <a:pt x="2185347" y="0"/>
                  <a:pt x="2743207" y="337719"/>
                  <a:pt x="3029238" y="835203"/>
                </a:cubicBezTo>
                <a:lnTo>
                  <a:pt x="3088007" y="950470"/>
                </a:lnTo>
                <a:lnTo>
                  <a:pt x="0" y="950470"/>
                </a:lnTo>
                <a:lnTo>
                  <a:pt x="58770" y="835203"/>
                </a:lnTo>
                <a:cubicBezTo>
                  <a:pt x="344800" y="337719"/>
                  <a:pt x="902660" y="0"/>
                  <a:pt x="1544004" y="0"/>
                </a:cubicBezTo>
                <a:close/>
              </a:path>
            </a:pathLst>
          </a:custGeom>
          <a:solidFill>
            <a:srgbClr val="245D39">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0A4420B5-14D0-9504-1676-4D259FE929E1}"/>
              </a:ext>
            </a:extLst>
          </p:cNvPr>
          <p:cNvSpPr/>
          <p:nvPr/>
        </p:nvSpPr>
        <p:spPr>
          <a:xfrm>
            <a:off x="-37577" y="-37577"/>
            <a:ext cx="1783328" cy="1443850"/>
          </a:xfrm>
          <a:custGeom>
            <a:avLst/>
            <a:gdLst>
              <a:gd name="connsiteX0" fmla="*/ 0 w 1783328"/>
              <a:gd name="connsiteY0" fmla="*/ 0 h 1443850"/>
              <a:gd name="connsiteX1" fmla="*/ 1783328 w 1783328"/>
              <a:gd name="connsiteY1" fmla="*/ 0 h 1443850"/>
              <a:gd name="connsiteX2" fmla="*/ 1764414 w 1783328"/>
              <a:gd name="connsiteY2" fmla="*/ 69502 h 1443850"/>
              <a:gd name="connsiteX3" fmla="*/ 190072 w 1783328"/>
              <a:gd name="connsiteY3" fmla="*/ 1416441 h 1443850"/>
              <a:gd name="connsiteX4" fmla="*/ 0 w 1783328"/>
              <a:gd name="connsiteY4" fmla="*/ 1443850 h 144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328" h="1443850">
                <a:moveTo>
                  <a:pt x="0" y="0"/>
                </a:moveTo>
                <a:lnTo>
                  <a:pt x="1783328" y="0"/>
                </a:lnTo>
                <a:lnTo>
                  <a:pt x="1764414" y="69502"/>
                </a:lnTo>
                <a:cubicBezTo>
                  <a:pt x="1540575" y="749458"/>
                  <a:pt x="938137" y="1271811"/>
                  <a:pt x="190072" y="1416441"/>
                </a:cubicBezTo>
                <a:lnTo>
                  <a:pt x="0" y="1443850"/>
                </a:lnTo>
                <a:close/>
              </a:path>
            </a:pathLst>
          </a:custGeom>
          <a:solidFill>
            <a:srgbClr val="6D3A5D">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46C79180-89DF-3CD7-4D84-4BCA7AB5C1D4}"/>
              </a:ext>
            </a:extLst>
          </p:cNvPr>
          <p:cNvSpPr/>
          <p:nvPr/>
        </p:nvSpPr>
        <p:spPr>
          <a:xfrm>
            <a:off x="7003330" y="4304393"/>
            <a:ext cx="5213722" cy="2578661"/>
          </a:xfrm>
          <a:custGeom>
            <a:avLst/>
            <a:gdLst>
              <a:gd name="connsiteX0" fmla="*/ 3211450 w 5213722"/>
              <a:gd name="connsiteY0" fmla="*/ 0 h 2578661"/>
              <a:gd name="connsiteX1" fmla="*/ 5033114 w 5213722"/>
              <a:gd name="connsiteY1" fmla="*/ 525741 h 2578661"/>
              <a:gd name="connsiteX2" fmla="*/ 5213722 w 5213722"/>
              <a:gd name="connsiteY2" fmla="*/ 653345 h 2578661"/>
              <a:gd name="connsiteX3" fmla="*/ 5213722 w 5213722"/>
              <a:gd name="connsiteY3" fmla="*/ 2578661 h 2578661"/>
              <a:gd name="connsiteX4" fmla="*/ 0 w 5213722"/>
              <a:gd name="connsiteY4" fmla="*/ 2578661 h 2578661"/>
              <a:gd name="connsiteX5" fmla="*/ 19493 w 5213722"/>
              <a:gd name="connsiteY5" fmla="*/ 2457987 h 2578661"/>
              <a:gd name="connsiteX6" fmla="*/ 3211450 w 5213722"/>
              <a:gd name="connsiteY6" fmla="*/ 0 h 257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3722" h="2578661">
                <a:moveTo>
                  <a:pt x="3211450" y="0"/>
                </a:moveTo>
                <a:cubicBezTo>
                  <a:pt x="3886236" y="0"/>
                  <a:pt x="4513110" y="193815"/>
                  <a:pt x="5033114" y="525741"/>
                </a:cubicBezTo>
                <a:lnTo>
                  <a:pt x="5213722" y="653345"/>
                </a:lnTo>
                <a:lnTo>
                  <a:pt x="5213722" y="2578661"/>
                </a:lnTo>
                <a:lnTo>
                  <a:pt x="0" y="2578661"/>
                </a:lnTo>
                <a:lnTo>
                  <a:pt x="19493" y="2457987"/>
                </a:lnTo>
                <a:cubicBezTo>
                  <a:pt x="323303" y="1055217"/>
                  <a:pt x="1636951" y="0"/>
                  <a:pt x="3211450" y="0"/>
                </a:cubicBezTo>
                <a:close/>
              </a:path>
            </a:pathLst>
          </a:custGeom>
          <a:solidFill>
            <a:srgbClr val="7A8536">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Picture 19" descr="A black background with white text&#10;&#10;Description automatically generated">
            <a:extLst>
              <a:ext uri="{FF2B5EF4-FFF2-40B4-BE49-F238E27FC236}">
                <a16:creationId xmlns:a16="http://schemas.microsoft.com/office/drawing/2014/main" id="{F6A24C7F-F98D-05C4-6087-75964971F1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1" name="Freeform: Shape 20">
            <a:extLst>
              <a:ext uri="{FF2B5EF4-FFF2-40B4-BE49-F238E27FC236}">
                <a16:creationId xmlns:a16="http://schemas.microsoft.com/office/drawing/2014/main" id="{E8D52362-7545-B5D0-F90D-A27A2B58FCB3}"/>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EEE051DC-00F2-56C1-F5F1-48254917319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Slide Number Placeholder 1">
            <a:extLst>
              <a:ext uri="{FF2B5EF4-FFF2-40B4-BE49-F238E27FC236}">
                <a16:creationId xmlns:a16="http://schemas.microsoft.com/office/drawing/2014/main" id="{F711CCD1-85FE-AA23-3655-4E0E91751F95}"/>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2</a:t>
            </a:fld>
            <a:endParaRPr lang="en-US" dirty="0"/>
          </a:p>
        </p:txBody>
      </p:sp>
    </p:spTree>
    <p:extLst>
      <p:ext uri="{BB962C8B-B14F-4D97-AF65-F5344CB8AC3E}">
        <p14:creationId xmlns:p14="http://schemas.microsoft.com/office/powerpoint/2010/main" val="3065760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C43516-1987-3DDB-2E35-79AFDFB37BE3}"/>
              </a:ext>
            </a:extLst>
          </p:cNvPr>
          <p:cNvGrpSpPr/>
          <p:nvPr/>
        </p:nvGrpSpPr>
        <p:grpSpPr>
          <a:xfrm>
            <a:off x="-25050" y="1"/>
            <a:ext cx="12217051" cy="6895574"/>
            <a:chOff x="-25050" y="1"/>
            <a:chExt cx="12217051" cy="6895574"/>
          </a:xfrm>
        </p:grpSpPr>
        <p:sp>
          <p:nvSpPr>
            <p:cNvPr id="3" name="Freeform: Shape 2">
              <a:extLst>
                <a:ext uri="{FF2B5EF4-FFF2-40B4-BE49-F238E27FC236}">
                  <a16:creationId xmlns:a16="http://schemas.microsoft.com/office/drawing/2014/main" id="{A0BA36BD-8821-AB8D-B227-55B7D34DF66F}"/>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7286D111-76C9-FE77-86EA-7D48C800A5C5}"/>
                </a:ext>
              </a:extLst>
            </p:cNvPr>
            <p:cNvPicPr>
              <a:picLocks/>
            </p:cNvPicPr>
            <p:nvPr/>
          </p:nvPicPr>
          <p:blipFill>
            <a:blip r:embed="rId3">
              <a:extLst>
                <a:ext uri="{28A0092B-C50C-407E-A947-70E740481C1C}">
                  <a14:useLocalDpi xmlns:a14="http://schemas.microsoft.com/office/drawing/2010/main" val="0"/>
                </a:ext>
              </a:extLst>
            </a:blip>
            <a:srcRect l="-2" t="15665" r="307"/>
            <a:stretch/>
          </p:blipFill>
          <p:spPr>
            <a:xfrm flipH="1">
              <a:off x="1" y="1"/>
              <a:ext cx="12191999" cy="6858001"/>
            </a:xfrm>
            <a:custGeom>
              <a:avLst/>
              <a:gdLst>
                <a:gd name="connsiteX0" fmla="*/ 12191999 w 12191999"/>
                <a:gd name="connsiteY0" fmla="*/ 0 h 6858001"/>
                <a:gd name="connsiteX1" fmla="*/ 0 w 12191999"/>
                <a:gd name="connsiteY1" fmla="*/ 0 h 6858001"/>
                <a:gd name="connsiteX2" fmla="*/ 0 w 12191999"/>
                <a:gd name="connsiteY2" fmla="*/ 6858001 h 6858001"/>
                <a:gd name="connsiteX3" fmla="*/ 9162507 w 12191999"/>
                <a:gd name="connsiteY3" fmla="*/ 6858001 h 6858001"/>
                <a:gd name="connsiteX4" fmla="*/ 9336375 w 12191999"/>
                <a:gd name="connsiteY4" fmla="*/ 6721247 h 6858001"/>
                <a:gd name="connsiteX5" fmla="*/ 12164886 w 12191999"/>
                <a:gd name="connsiteY5" fmla="*/ 2727037 h 6858001"/>
                <a:gd name="connsiteX6" fmla="*/ 12191999 w 12191999"/>
                <a:gd name="connsiteY6" fmla="*/ 264683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12191999" y="0"/>
                  </a:moveTo>
                  <a:lnTo>
                    <a:pt x="0" y="0"/>
                  </a:lnTo>
                  <a:lnTo>
                    <a:pt x="0" y="6858001"/>
                  </a:lnTo>
                  <a:lnTo>
                    <a:pt x="9162507" y="6858001"/>
                  </a:lnTo>
                  <a:lnTo>
                    <a:pt x="9336375" y="6721247"/>
                  </a:lnTo>
                  <a:cubicBezTo>
                    <a:pt x="10603285" y="5674771"/>
                    <a:pt x="11589461" y="4299991"/>
                    <a:pt x="12164886" y="2727037"/>
                  </a:cubicBezTo>
                  <a:lnTo>
                    <a:pt x="12191999" y="2646834"/>
                  </a:lnTo>
                  <a:close/>
                </a:path>
              </a:pathLst>
            </a:custGeom>
            <a:ln w="63500">
              <a:solidFill>
                <a:schemeClr val="tx2"/>
              </a:solidFill>
            </a:ln>
          </p:spPr>
        </p:pic>
        <p:sp>
          <p:nvSpPr>
            <p:cNvPr id="5" name="Freeform: Shape 4">
              <a:extLst>
                <a:ext uri="{FF2B5EF4-FFF2-40B4-BE49-F238E27FC236}">
                  <a16:creationId xmlns:a16="http://schemas.microsoft.com/office/drawing/2014/main" id="{C2B161A5-7411-6231-94E1-C4C758FC7B80}"/>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10446 w 12191999"/>
                <a:gd name="connsiteY3" fmla="*/ 6858001 h 6858001"/>
                <a:gd name="connsiteX4" fmla="*/ 2828933 w 12191999"/>
                <a:gd name="connsiteY4" fmla="*/ 6715361 h 6858001"/>
                <a:gd name="connsiteX5" fmla="*/ 157724 w 12191999"/>
                <a:gd name="connsiteY5" fmla="*/ 3135270 h 6858001"/>
                <a:gd name="connsiteX6" fmla="*/ 0 w 12191999"/>
                <a:gd name="connsiteY6" fmla="*/ 273524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10446" y="6858001"/>
                  </a:lnTo>
                  <a:lnTo>
                    <a:pt x="2828933" y="6715361"/>
                  </a:lnTo>
                  <a:cubicBezTo>
                    <a:pt x="1672990" y="5761393"/>
                    <a:pt x="749907" y="4535349"/>
                    <a:pt x="157724" y="3135270"/>
                  </a:cubicBezTo>
                  <a:lnTo>
                    <a:pt x="0" y="2735248"/>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3"/>
              <a:ext cx="6395127" cy="115559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What is an Economic Impact Study?</a:t>
              </a:r>
            </a:p>
          </p:txBody>
        </p:sp>
        <p:sp>
          <p:nvSpPr>
            <p:cNvPr id="29" name="Content Placeholder 10">
              <a:extLst>
                <a:ext uri="{FF2B5EF4-FFF2-40B4-BE49-F238E27FC236}">
                  <a16:creationId xmlns:a16="http://schemas.microsoft.com/office/drawing/2014/main" id="{10D36C3C-E58D-ECD6-B281-83EE0608669C}"/>
                </a:ext>
              </a:extLst>
            </p:cNvPr>
            <p:cNvSpPr txBox="1">
              <a:spLocks/>
            </p:cNvSpPr>
            <p:nvPr/>
          </p:nvSpPr>
          <p:spPr>
            <a:xfrm>
              <a:off x="1315723" y="4476071"/>
              <a:ext cx="4933777" cy="774766"/>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i="1">
                <a:solidFill>
                  <a:schemeClr val="bg1"/>
                </a:solidFill>
              </a:endParaRPr>
            </a:p>
          </p:txBody>
        </p:sp>
        <p:sp>
          <p:nvSpPr>
            <p:cNvPr id="34" name="TextBox 33">
              <a:extLst>
                <a:ext uri="{FF2B5EF4-FFF2-40B4-BE49-F238E27FC236}">
                  <a16:creationId xmlns:a16="http://schemas.microsoft.com/office/drawing/2014/main" id="{794828C8-AD16-E674-1C66-1011C508DBCB}"/>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01</a:t>
              </a:r>
            </a:p>
          </p:txBody>
        </p:sp>
        <p:grpSp>
          <p:nvGrpSpPr>
            <p:cNvPr id="10" name="Group 9">
              <a:extLst>
                <a:ext uri="{FF2B5EF4-FFF2-40B4-BE49-F238E27FC236}">
                  <a16:creationId xmlns:a16="http://schemas.microsoft.com/office/drawing/2014/main" id="{23B916BF-86D9-5839-F727-09AC425838C5}"/>
                </a:ext>
              </a:extLst>
            </p:cNvPr>
            <p:cNvGrpSpPr/>
            <p:nvPr/>
          </p:nvGrpSpPr>
          <p:grpSpPr>
            <a:xfrm>
              <a:off x="8591550" y="6140449"/>
              <a:ext cx="3263267" cy="755126"/>
              <a:chOff x="8591550" y="6140449"/>
              <a:chExt cx="3263267" cy="755126"/>
            </a:xfrm>
          </p:grpSpPr>
          <p:pic>
            <p:nvPicPr>
              <p:cNvPr id="11" name="Picture 10" descr="A black background with white text&#10;&#10;Description automatically generated">
                <a:extLst>
                  <a:ext uri="{FF2B5EF4-FFF2-40B4-BE49-F238E27FC236}">
                    <a16:creationId xmlns:a16="http://schemas.microsoft.com/office/drawing/2014/main" id="{63B834B3-6C21-930A-B551-9FAE5678D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2" name="Freeform: Shape 11">
                <a:extLst>
                  <a:ext uri="{FF2B5EF4-FFF2-40B4-BE49-F238E27FC236}">
                    <a16:creationId xmlns:a16="http://schemas.microsoft.com/office/drawing/2014/main" id="{835A8440-DF35-3821-8CCC-37859D6AD27F}"/>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8336EDD-414F-3792-E4DD-F8BEFB8AE4FE}"/>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21E95AAC-A21B-76F6-AFCB-76D8AC93A8B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3</a:t>
                </a:fld>
                <a:endParaRPr lang="en-US"/>
              </a:p>
            </p:txBody>
          </p:sp>
        </p:grpSp>
      </p:grpSp>
    </p:spTree>
    <p:extLst>
      <p:ext uri="{BB962C8B-B14F-4D97-AF65-F5344CB8AC3E}">
        <p14:creationId xmlns:p14="http://schemas.microsoft.com/office/powerpoint/2010/main" val="812556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Shape 46">
            <a:extLst>
              <a:ext uri="{FF2B5EF4-FFF2-40B4-BE49-F238E27FC236}">
                <a16:creationId xmlns:a16="http://schemas.microsoft.com/office/drawing/2014/main" id="{AAE5B683-EAEE-FA04-D436-429BEFD89CD8}"/>
              </a:ext>
            </a:extLst>
          </p:cNvPr>
          <p:cNvSpPr/>
          <p:nvPr/>
        </p:nvSpPr>
        <p:spPr>
          <a:xfrm rot="5400000">
            <a:off x="7524768" y="-935612"/>
            <a:ext cx="1279694" cy="8066614"/>
          </a:xfrm>
          <a:custGeom>
            <a:avLst/>
            <a:gdLst>
              <a:gd name="connsiteX0" fmla="*/ 0 w 1279694"/>
              <a:gd name="connsiteY0" fmla="*/ 7426767 h 8066614"/>
              <a:gd name="connsiteX1" fmla="*/ 0 w 1279694"/>
              <a:gd name="connsiteY1" fmla="*/ 0 h 8066614"/>
              <a:gd name="connsiteX2" fmla="*/ 1279694 w 1279694"/>
              <a:gd name="connsiteY2" fmla="*/ 0 h 8066614"/>
              <a:gd name="connsiteX3" fmla="*/ 1279694 w 1279694"/>
              <a:gd name="connsiteY3" fmla="*/ 7426767 h 8066614"/>
              <a:gd name="connsiteX4" fmla="*/ 639847 w 1279694"/>
              <a:gd name="connsiteY4" fmla="*/ 8066614 h 8066614"/>
              <a:gd name="connsiteX5" fmla="*/ 0 w 1279694"/>
              <a:gd name="connsiteY5" fmla="*/ 7426767 h 806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9694" h="8066614">
                <a:moveTo>
                  <a:pt x="0" y="7426767"/>
                </a:moveTo>
                <a:lnTo>
                  <a:pt x="0" y="0"/>
                </a:lnTo>
                <a:lnTo>
                  <a:pt x="1279694" y="0"/>
                </a:lnTo>
                <a:lnTo>
                  <a:pt x="1279694" y="7426767"/>
                </a:lnTo>
                <a:cubicBezTo>
                  <a:pt x="1279694" y="7780145"/>
                  <a:pt x="993225" y="8066614"/>
                  <a:pt x="639847" y="8066614"/>
                </a:cubicBezTo>
                <a:cubicBezTo>
                  <a:pt x="286469" y="8066614"/>
                  <a:pt x="0" y="7780145"/>
                  <a:pt x="0" y="7426767"/>
                </a:cubicBezTo>
                <a:close/>
              </a:path>
            </a:pathLst>
          </a:custGeom>
          <a:solidFill>
            <a:schemeClr val="tx2">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1" name="Group 50">
            <a:extLst>
              <a:ext uri="{FF2B5EF4-FFF2-40B4-BE49-F238E27FC236}">
                <a16:creationId xmlns:a16="http://schemas.microsoft.com/office/drawing/2014/main" id="{925FBE49-7165-50D7-6FF5-8882E891E497}"/>
              </a:ext>
            </a:extLst>
          </p:cNvPr>
          <p:cNvGrpSpPr/>
          <p:nvPr/>
        </p:nvGrpSpPr>
        <p:grpSpPr>
          <a:xfrm>
            <a:off x="-60960" y="-52318"/>
            <a:ext cx="12252960" cy="6976993"/>
            <a:chOff x="-60960" y="-52318"/>
            <a:chExt cx="12252960" cy="6976993"/>
          </a:xfrm>
        </p:grpSpPr>
        <p:sp>
          <p:nvSpPr>
            <p:cNvPr id="28" name="Freeform: Shape 27">
              <a:extLst>
                <a:ext uri="{FF2B5EF4-FFF2-40B4-BE49-F238E27FC236}">
                  <a16:creationId xmlns:a16="http://schemas.microsoft.com/office/drawing/2014/main" id="{CED60E52-6D08-2359-F8DC-C8A8B0A8356C}"/>
                </a:ext>
              </a:extLst>
            </p:cNvPr>
            <p:cNvSpPr/>
            <p:nvPr/>
          </p:nvSpPr>
          <p:spPr>
            <a:xfrm>
              <a:off x="7405262" y="4843649"/>
              <a:ext cx="4786738" cy="2016415"/>
            </a:xfrm>
            <a:custGeom>
              <a:avLst/>
              <a:gdLst>
                <a:gd name="connsiteX0" fmla="*/ 4599204 w 4786738"/>
                <a:gd name="connsiteY0" fmla="*/ 0 h 2016415"/>
                <a:gd name="connsiteX1" fmla="*/ 4786738 w 4786738"/>
                <a:gd name="connsiteY1" fmla="*/ 6028 h 2016415"/>
                <a:gd name="connsiteX2" fmla="*/ 4786738 w 4786738"/>
                <a:gd name="connsiteY2" fmla="*/ 2016415 h 2016415"/>
                <a:gd name="connsiteX3" fmla="*/ 0 w 4786738"/>
                <a:gd name="connsiteY3" fmla="*/ 2016415 h 2016415"/>
                <a:gd name="connsiteX4" fmla="*/ 116527 w 4786738"/>
                <a:gd name="connsiteY4" fmla="*/ 1887107 h 2016415"/>
                <a:gd name="connsiteX5" fmla="*/ 4599204 w 4786738"/>
                <a:gd name="connsiteY5" fmla="*/ 0 h 201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6738" h="2016415">
                  <a:moveTo>
                    <a:pt x="4599204" y="0"/>
                  </a:moveTo>
                  <a:lnTo>
                    <a:pt x="4786738" y="6028"/>
                  </a:lnTo>
                  <a:lnTo>
                    <a:pt x="4786738" y="2016415"/>
                  </a:lnTo>
                  <a:lnTo>
                    <a:pt x="0" y="2016415"/>
                  </a:lnTo>
                  <a:lnTo>
                    <a:pt x="116527" y="1887107"/>
                  </a:lnTo>
                  <a:cubicBezTo>
                    <a:pt x="1267702" y="695208"/>
                    <a:pt x="2888090" y="2712"/>
                    <a:pt x="4599204" y="0"/>
                  </a:cubicBezTo>
                  <a:close/>
                </a:path>
              </a:pathLst>
            </a:custGeom>
            <a:ln>
              <a:noFill/>
            </a:ln>
          </p:spPr>
          <p:style>
            <a:lnRef idx="2">
              <a:schemeClr val="accent2">
                <a:shade val="15000"/>
              </a:schemeClr>
            </a:lnRef>
            <a:fillRef idx="1">
              <a:schemeClr val="accent2"/>
            </a:fillRef>
            <a:effectRef idx="0">
              <a:schemeClr val="accent2"/>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6BE615CF-15EE-8A70-6263-459A59F27489}"/>
                </a:ext>
              </a:extLst>
            </p:cNvPr>
            <p:cNvSpPr/>
            <p:nvPr/>
          </p:nvSpPr>
          <p:spPr>
            <a:xfrm rot="5400000">
              <a:off x="7548475" y="-958300"/>
              <a:ext cx="1279696" cy="8007353"/>
            </a:xfrm>
            <a:custGeom>
              <a:avLst/>
              <a:gdLst>
                <a:gd name="connsiteX0" fmla="*/ 0 w 1279696"/>
                <a:gd name="connsiteY0" fmla="*/ 7367504 h 8007353"/>
                <a:gd name="connsiteX1" fmla="*/ 0 w 1279696"/>
                <a:gd name="connsiteY1" fmla="*/ 0 h 8007353"/>
                <a:gd name="connsiteX2" fmla="*/ 1279696 w 1279696"/>
                <a:gd name="connsiteY2" fmla="*/ 0 h 8007353"/>
                <a:gd name="connsiteX3" fmla="*/ 1279695 w 1279696"/>
                <a:gd name="connsiteY3" fmla="*/ 7367505 h 8007353"/>
                <a:gd name="connsiteX4" fmla="*/ 639847 w 1279696"/>
                <a:gd name="connsiteY4" fmla="*/ 8007353 h 8007353"/>
                <a:gd name="connsiteX5" fmla="*/ 639848 w 1279696"/>
                <a:gd name="connsiteY5" fmla="*/ 8007352 h 8007353"/>
                <a:gd name="connsiteX6" fmla="*/ 0 w 1279696"/>
                <a:gd name="connsiteY6" fmla="*/ 7367504 h 80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9696" h="8007353">
                  <a:moveTo>
                    <a:pt x="0" y="7367504"/>
                  </a:moveTo>
                  <a:lnTo>
                    <a:pt x="0" y="0"/>
                  </a:lnTo>
                  <a:lnTo>
                    <a:pt x="1279696" y="0"/>
                  </a:lnTo>
                  <a:lnTo>
                    <a:pt x="1279695" y="7367505"/>
                  </a:lnTo>
                  <a:cubicBezTo>
                    <a:pt x="1279695" y="7720883"/>
                    <a:pt x="993225" y="8007353"/>
                    <a:pt x="639847" y="8007353"/>
                  </a:cubicBezTo>
                  <a:lnTo>
                    <a:pt x="639848" y="8007352"/>
                  </a:lnTo>
                  <a:cubicBezTo>
                    <a:pt x="286470" y="8007352"/>
                    <a:pt x="0" y="7720882"/>
                    <a:pt x="0" y="7367504"/>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6FDE4827-ED68-8556-8859-B1F3379AE322}"/>
                </a:ext>
              </a:extLst>
            </p:cNvPr>
            <p:cNvSpPr/>
            <p:nvPr/>
          </p:nvSpPr>
          <p:spPr>
            <a:xfrm>
              <a:off x="-60960" y="-52318"/>
              <a:ext cx="5081087" cy="6976993"/>
            </a:xfrm>
            <a:custGeom>
              <a:avLst/>
              <a:gdLst>
                <a:gd name="connsiteX0" fmla="*/ 0 w 4979821"/>
                <a:gd name="connsiteY0" fmla="*/ 0 h 7194778"/>
                <a:gd name="connsiteX1" fmla="*/ 3100420 w 4979821"/>
                <a:gd name="connsiteY1" fmla="*/ 0 h 7194778"/>
                <a:gd name="connsiteX2" fmla="*/ 3108757 w 4979821"/>
                <a:gd name="connsiteY2" fmla="*/ 4964 h 7194778"/>
                <a:gd name="connsiteX3" fmla="*/ 4979821 w 4979821"/>
                <a:gd name="connsiteY3" fmla="*/ 3446504 h 7194778"/>
                <a:gd name="connsiteX4" fmla="*/ 2606305 w 4979821"/>
                <a:gd name="connsiteY4" fmla="*/ 7154394 h 7194778"/>
                <a:gd name="connsiteX5" fmla="*/ 2507392 w 4979821"/>
                <a:gd name="connsiteY5" fmla="*/ 7194778 h 7194778"/>
                <a:gd name="connsiteX6" fmla="*/ 0 w 4979821"/>
                <a:gd name="connsiteY6" fmla="*/ 7194778 h 7194778"/>
                <a:gd name="connsiteX7" fmla="*/ 0 w 4979821"/>
                <a:gd name="connsiteY7" fmla="*/ 0 h 719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9821" h="7194778">
                  <a:moveTo>
                    <a:pt x="0" y="0"/>
                  </a:moveTo>
                  <a:lnTo>
                    <a:pt x="3100420" y="0"/>
                  </a:lnTo>
                  <a:lnTo>
                    <a:pt x="3108757" y="4964"/>
                  </a:lnTo>
                  <a:cubicBezTo>
                    <a:pt x="4230504" y="710744"/>
                    <a:pt x="4979821" y="1988012"/>
                    <a:pt x="4979821" y="3446504"/>
                  </a:cubicBezTo>
                  <a:cubicBezTo>
                    <a:pt x="4979821" y="5113351"/>
                    <a:pt x="4001121" y="6543498"/>
                    <a:pt x="2606305" y="7154394"/>
                  </a:cubicBezTo>
                  <a:lnTo>
                    <a:pt x="2507392" y="7194778"/>
                  </a:lnTo>
                  <a:lnTo>
                    <a:pt x="0" y="7194778"/>
                  </a:lnTo>
                  <a:lnTo>
                    <a:pt x="0" y="0"/>
                  </a:lnTo>
                  <a:close/>
                </a:path>
              </a:pathLst>
            </a:custGeom>
            <a:blipFill dpi="0" rotWithShape="1">
              <a:blip r:embed="rId3">
                <a:extLst>
                  <a:ext uri="{28A0092B-C50C-407E-A947-70E740481C1C}">
                    <a14:useLocalDpi xmlns:a14="http://schemas.microsoft.com/office/drawing/2010/main" val="0"/>
                  </a:ext>
                </a:extLst>
              </a:blip>
              <a:srcRect/>
              <a:stretch>
                <a:fillRect l="-82407" t="-103" r="-13301" b="103"/>
              </a:stretch>
            </a:blip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C2721C6-BC8C-17B4-DDBF-0BD0E2351D4A}"/>
              </a:ext>
            </a:extLst>
          </p:cNvPr>
          <p:cNvSpPr>
            <a:spLocks noGrp="1"/>
          </p:cNvSpPr>
          <p:nvPr>
            <p:ph type="title"/>
          </p:nvPr>
        </p:nvSpPr>
        <p:spPr>
          <a:xfrm>
            <a:off x="5184684" y="1028700"/>
            <a:ext cx="6627978" cy="1122423"/>
          </a:xfrm>
        </p:spPr>
        <p:txBody>
          <a:bodyPr/>
          <a:lstStyle/>
          <a:p>
            <a:pPr>
              <a:lnSpc>
                <a:spcPts val="4000"/>
              </a:lnSpc>
            </a:pPr>
            <a:r>
              <a:rPr lang="en-US" b="0">
                <a:solidFill>
                  <a:schemeClr val="tx1"/>
                </a:solidFill>
              </a:rPr>
              <a:t>What is an </a:t>
            </a:r>
            <a:r>
              <a:rPr lang="en-US">
                <a:solidFill>
                  <a:schemeClr val="tx2"/>
                </a:solidFill>
              </a:rPr>
              <a:t>Aviation Economic Impact Study?</a:t>
            </a:r>
          </a:p>
        </p:txBody>
      </p:sp>
      <p:sp>
        <p:nvSpPr>
          <p:cNvPr id="3" name="Content Placeholder 2">
            <a:extLst>
              <a:ext uri="{FF2B5EF4-FFF2-40B4-BE49-F238E27FC236}">
                <a16:creationId xmlns:a16="http://schemas.microsoft.com/office/drawing/2014/main" id="{0CB2F660-C5CD-3464-481C-F6422BF10142}"/>
              </a:ext>
            </a:extLst>
          </p:cNvPr>
          <p:cNvSpPr>
            <a:spLocks noGrp="1"/>
          </p:cNvSpPr>
          <p:nvPr>
            <p:ph sz="half" idx="2"/>
          </p:nvPr>
        </p:nvSpPr>
        <p:spPr>
          <a:xfrm>
            <a:off x="5184684" y="2426008"/>
            <a:ext cx="6645919" cy="1200329"/>
          </a:xfrm>
        </p:spPr>
        <p:txBody>
          <a:bodyPr wrap="square">
            <a:spAutoFit/>
          </a:bodyPr>
          <a:lstStyle/>
          <a:p>
            <a:r>
              <a:rPr lang="en-US" i="1">
                <a:solidFill>
                  <a:schemeClr val="bg1"/>
                </a:solidFill>
              </a:rPr>
              <a:t>An aviation economic impact study quantifies the economic impact associated with the state’s aviation system and other aviation-reliant or closely supportive industries</a:t>
            </a:r>
          </a:p>
        </p:txBody>
      </p:sp>
      <p:grpSp>
        <p:nvGrpSpPr>
          <p:cNvPr id="4" name="Group 3">
            <a:extLst>
              <a:ext uri="{FF2B5EF4-FFF2-40B4-BE49-F238E27FC236}">
                <a16:creationId xmlns:a16="http://schemas.microsoft.com/office/drawing/2014/main" id="{14E407BF-7522-0AEC-6D35-A893D1FAAFEB}"/>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9CC768B3-A6A8-76DE-DA6E-4526ABE928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48B8308E-622E-03DC-4C7E-6670B516243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A2D464EE-64FA-3CBD-A0E0-53FF95CF34A0}"/>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31F425BA-F604-764B-2213-99A7F8F57EA6}"/>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4</a:t>
              </a:fld>
              <a:endParaRPr lang="en-US"/>
            </a:p>
          </p:txBody>
        </p:sp>
      </p:grpSp>
    </p:spTree>
    <p:extLst>
      <p:ext uri="{BB962C8B-B14F-4D97-AF65-F5344CB8AC3E}">
        <p14:creationId xmlns:p14="http://schemas.microsoft.com/office/powerpoint/2010/main" val="1782756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0"/>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Economic Impact Measures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951"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32479"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59395"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27923"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97685" y="3619414"/>
            <a:ext cx="2404954" cy="1015663"/>
          </a:xfrm>
          <a:prstGeom prst="rect">
            <a:avLst/>
          </a:prstGeom>
          <a:noFill/>
        </p:spPr>
        <p:txBody>
          <a:bodyPr wrap="square">
            <a:spAutoFit/>
          </a:bodyPr>
          <a:lstStyle/>
          <a:p>
            <a:pPr algn="ctr"/>
            <a:r>
              <a:rPr lang="en-US" b="1">
                <a:solidFill>
                  <a:schemeClr val="bg1"/>
                </a:solidFill>
              </a:rPr>
              <a:t>Jobs</a:t>
            </a:r>
            <a:r>
              <a:rPr lang="en-US" sz="1400">
                <a:solidFill>
                  <a:schemeClr val="bg1"/>
                </a:solidFill>
              </a:rPr>
              <a:t> </a:t>
            </a:r>
          </a:p>
          <a:p>
            <a:pPr algn="ctr"/>
            <a:r>
              <a:rPr lang="en-US" sz="1400">
                <a:solidFill>
                  <a:schemeClr val="bg1"/>
                </a:solidFill>
              </a:rPr>
              <a:t>Total number of people employed, both full-time and part-time.</a:t>
            </a:r>
          </a:p>
        </p:txBody>
      </p:sp>
      <p:sp>
        <p:nvSpPr>
          <p:cNvPr id="21" name="TextBox 20">
            <a:extLst>
              <a:ext uri="{FF2B5EF4-FFF2-40B4-BE49-F238E27FC236}">
                <a16:creationId xmlns:a16="http://schemas.microsoft.com/office/drawing/2014/main" id="{48360DE2-664C-39EA-6CD0-35679543221E}"/>
              </a:ext>
            </a:extLst>
          </p:cNvPr>
          <p:cNvSpPr txBox="1"/>
          <p:nvPr/>
        </p:nvSpPr>
        <p:spPr>
          <a:xfrm>
            <a:off x="2861160" y="3619414"/>
            <a:ext cx="2828928" cy="1231106"/>
          </a:xfrm>
          <a:prstGeom prst="rect">
            <a:avLst/>
          </a:prstGeom>
          <a:noFill/>
        </p:spPr>
        <p:txBody>
          <a:bodyPr wrap="square">
            <a:spAutoFit/>
          </a:bodyPr>
          <a:lstStyle/>
          <a:p>
            <a:pPr algn="ctr"/>
            <a:r>
              <a:rPr lang="en-US" b="1">
                <a:solidFill>
                  <a:schemeClr val="bg1"/>
                </a:solidFill>
              </a:rPr>
              <a:t>Payroll</a:t>
            </a:r>
            <a:endParaRPr lang="en-US">
              <a:solidFill>
                <a:schemeClr val="bg1"/>
              </a:solidFill>
            </a:endParaRPr>
          </a:p>
          <a:p>
            <a:pPr algn="ctr"/>
            <a:r>
              <a:rPr lang="en-US" sz="1400">
                <a:solidFill>
                  <a:schemeClr val="bg1"/>
                </a:solidFill>
              </a:rPr>
              <a:t>Total employment compensation, including wages, benefits, and taxes paid on behalf of employees.</a:t>
            </a:r>
          </a:p>
        </p:txBody>
      </p:sp>
      <p:sp>
        <p:nvSpPr>
          <p:cNvPr id="23" name="TextBox 22">
            <a:extLst>
              <a:ext uri="{FF2B5EF4-FFF2-40B4-BE49-F238E27FC236}">
                <a16:creationId xmlns:a16="http://schemas.microsoft.com/office/drawing/2014/main" id="{F9A94F27-4EC9-3808-9B77-53F8F4BBDFF8}"/>
              </a:ext>
            </a:extLst>
          </p:cNvPr>
          <p:cNvSpPr txBox="1"/>
          <p:nvPr/>
        </p:nvSpPr>
        <p:spPr>
          <a:xfrm>
            <a:off x="5836622" y="3619414"/>
            <a:ext cx="2828928" cy="1231106"/>
          </a:xfrm>
          <a:prstGeom prst="rect">
            <a:avLst/>
          </a:prstGeom>
          <a:noFill/>
        </p:spPr>
        <p:txBody>
          <a:bodyPr wrap="square">
            <a:spAutoFit/>
          </a:bodyPr>
          <a:lstStyle/>
          <a:p>
            <a:pPr algn="ctr"/>
            <a:r>
              <a:rPr lang="en-US" b="1">
                <a:solidFill>
                  <a:schemeClr val="bg1"/>
                </a:solidFill>
              </a:rPr>
              <a:t>Value Added</a:t>
            </a:r>
          </a:p>
          <a:p>
            <a:pPr algn="ctr"/>
            <a:r>
              <a:rPr lang="en-US" sz="1400">
                <a:solidFill>
                  <a:schemeClr val="bg1"/>
                </a:solidFill>
              </a:rPr>
              <a:t>Total contribution to the Gross State (Regional) Product. It includes all payroll, profits, and business taxes paid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812084" y="3619414"/>
            <a:ext cx="2828928" cy="2092881"/>
          </a:xfrm>
          <a:prstGeom prst="rect">
            <a:avLst/>
          </a:prstGeom>
          <a:noFill/>
        </p:spPr>
        <p:txBody>
          <a:bodyPr wrap="square">
            <a:spAutoFit/>
          </a:bodyPr>
          <a:lstStyle/>
          <a:p>
            <a:pPr algn="ctr"/>
            <a:r>
              <a:rPr lang="en-US" b="1">
                <a:solidFill>
                  <a:schemeClr val="bg1"/>
                </a:solidFill>
              </a:rPr>
              <a:t>Business Revenues</a:t>
            </a:r>
          </a:p>
          <a:p>
            <a:pPr algn="ctr"/>
            <a:r>
              <a:rPr lang="en-US" sz="1400">
                <a:solidFill>
                  <a:schemeClr val="bg1"/>
                </a:solidFill>
              </a:rPr>
              <a:t>Total expenditures for airport administration, capital projects and tenant sales of goods and services, as well as visitor spending in Colorado’s hospitality-related sectors. Also referred to as “output”, “sales”, or “economic activity/impact”. </a:t>
            </a:r>
          </a:p>
        </p:txBody>
      </p:sp>
      <p:sp>
        <p:nvSpPr>
          <p:cNvPr id="18" name="Freeform: Shape 17">
            <a:extLst>
              <a:ext uri="{FF2B5EF4-FFF2-40B4-BE49-F238E27FC236}">
                <a16:creationId xmlns:a16="http://schemas.microsoft.com/office/drawing/2014/main" id="{AD0FC0F8-A69F-72AE-A543-ED11910FD73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CD2D6E9D-3AF1-C7EC-9F12-30B2333AA61E}"/>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15D52528-E44F-8A3C-84AC-A04775E816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2717B5FF-F758-104D-EDB3-1CFF9E3C1B2B}"/>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DAA5C629-1AE5-EB8B-FCC0-38D49AE25FBB}"/>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69DEA029-4A41-D337-3A76-6D333307D35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5</a:t>
              </a:fld>
              <a:endParaRPr lang="en-US"/>
            </a:p>
          </p:txBody>
        </p:sp>
      </p:grpSp>
    </p:spTree>
    <p:extLst>
      <p:ext uri="{BB962C8B-B14F-4D97-AF65-F5344CB8AC3E}">
        <p14:creationId xmlns:p14="http://schemas.microsoft.com/office/powerpoint/2010/main" val="4204969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erial view of a field&#10;&#10;Description automatically generated">
            <a:extLst>
              <a:ext uri="{FF2B5EF4-FFF2-40B4-BE49-F238E27FC236}">
                <a16:creationId xmlns:a16="http://schemas.microsoft.com/office/drawing/2014/main" id="{4ACC1274-10BC-C6B4-833E-7BE9A670A025}"/>
              </a:ext>
            </a:extLst>
          </p:cNvPr>
          <p:cNvPicPr>
            <a:picLocks noChangeAspect="1"/>
          </p:cNvPicPr>
          <p:nvPr/>
        </p:nvPicPr>
        <p:blipFill>
          <a:blip r:embed="rId3">
            <a:alphaModFix amt="10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grpSp>
        <p:nvGrpSpPr>
          <p:cNvPr id="60" name="Group 59">
            <a:extLst>
              <a:ext uri="{FF2B5EF4-FFF2-40B4-BE49-F238E27FC236}">
                <a16:creationId xmlns:a16="http://schemas.microsoft.com/office/drawing/2014/main" id="{55564418-7EBA-CB7E-0AB5-95212D11BD43}"/>
              </a:ext>
            </a:extLst>
          </p:cNvPr>
          <p:cNvGrpSpPr/>
          <p:nvPr/>
        </p:nvGrpSpPr>
        <p:grpSpPr>
          <a:xfrm>
            <a:off x="698500" y="3231633"/>
            <a:ext cx="9769019" cy="1086059"/>
            <a:chOff x="698500" y="3231633"/>
            <a:chExt cx="9769019" cy="1086059"/>
          </a:xfrm>
        </p:grpSpPr>
        <p:sp>
          <p:nvSpPr>
            <p:cNvPr id="38" name="Rectangle: Rounded Corners 37">
              <a:extLst>
                <a:ext uri="{FF2B5EF4-FFF2-40B4-BE49-F238E27FC236}">
                  <a16:creationId xmlns:a16="http://schemas.microsoft.com/office/drawing/2014/main" id="{D36FD21E-A96B-D599-778E-709326A1AD62}"/>
                </a:ext>
              </a:extLst>
            </p:cNvPr>
            <p:cNvSpPr/>
            <p:nvPr/>
          </p:nvSpPr>
          <p:spPr>
            <a:xfrm>
              <a:off x="698500" y="3231633"/>
              <a:ext cx="9697152" cy="991484"/>
            </a:xfrm>
            <a:prstGeom prst="roundRect">
              <a:avLst/>
            </a:prstGeom>
            <a:noFill/>
            <a:ln w="38100">
              <a:solidFill>
                <a:srgbClr val="245D3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9F848D3A-42F3-C0FD-23E5-0F0935F75E08}"/>
                </a:ext>
              </a:extLst>
            </p:cNvPr>
            <p:cNvSpPr/>
            <p:nvPr/>
          </p:nvSpPr>
          <p:spPr>
            <a:xfrm>
              <a:off x="770367" y="3300477"/>
              <a:ext cx="9697152" cy="1017215"/>
            </a:xfrm>
            <a:prstGeom prst="roundRect">
              <a:avLst/>
            </a:prstGeom>
            <a:solidFill>
              <a:srgbClr val="245D39">
                <a:alpha val="1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itle 27">
            <a:extLst>
              <a:ext uri="{FF2B5EF4-FFF2-40B4-BE49-F238E27FC236}">
                <a16:creationId xmlns:a16="http://schemas.microsoft.com/office/drawing/2014/main" id="{C2F30F17-3825-33C6-E9D2-03EDD2E8AE58}"/>
              </a:ext>
            </a:extLst>
          </p:cNvPr>
          <p:cNvSpPr>
            <a:spLocks noGrp="1"/>
          </p:cNvSpPr>
          <p:nvPr>
            <p:ph type="title"/>
          </p:nvPr>
        </p:nvSpPr>
        <p:spPr/>
        <p:txBody>
          <a:bodyPr/>
          <a:lstStyle/>
          <a:p>
            <a:r>
              <a:rPr lang="en-US"/>
              <a:t>Economic Impact Categories </a:t>
            </a:r>
          </a:p>
        </p:txBody>
      </p:sp>
      <p:sp>
        <p:nvSpPr>
          <p:cNvPr id="31" name="TextBox 30">
            <a:extLst>
              <a:ext uri="{FF2B5EF4-FFF2-40B4-BE49-F238E27FC236}">
                <a16:creationId xmlns:a16="http://schemas.microsoft.com/office/drawing/2014/main" id="{FAFC1CB6-7EBB-05C8-4F17-CA6C5B0448D4}"/>
              </a:ext>
            </a:extLst>
          </p:cNvPr>
          <p:cNvSpPr txBox="1"/>
          <p:nvPr/>
        </p:nvSpPr>
        <p:spPr>
          <a:xfrm>
            <a:off x="541505" y="2232543"/>
            <a:ext cx="3427951" cy="369332"/>
          </a:xfrm>
          <a:prstGeom prst="rect">
            <a:avLst/>
          </a:prstGeom>
          <a:noFill/>
        </p:spPr>
        <p:txBody>
          <a:bodyPr wrap="square">
            <a:spAutoFit/>
          </a:bodyPr>
          <a:lstStyle/>
          <a:p>
            <a:pPr algn="r"/>
            <a:r>
              <a:rPr lang="en-US" b="1">
                <a:solidFill>
                  <a:schemeClr val="tx2"/>
                </a:solidFill>
              </a:rPr>
              <a:t>Direct Impacts</a:t>
            </a:r>
            <a:r>
              <a:rPr lang="en-US" sz="1400">
                <a:solidFill>
                  <a:schemeClr val="tx2"/>
                </a:solidFill>
              </a:rPr>
              <a:t> </a:t>
            </a:r>
          </a:p>
        </p:txBody>
      </p:sp>
      <p:sp>
        <p:nvSpPr>
          <p:cNvPr id="32" name="TextBox 31">
            <a:extLst>
              <a:ext uri="{FF2B5EF4-FFF2-40B4-BE49-F238E27FC236}">
                <a16:creationId xmlns:a16="http://schemas.microsoft.com/office/drawing/2014/main" id="{E65A3505-6654-F93C-3CFA-F7C7FB11073B}"/>
              </a:ext>
            </a:extLst>
          </p:cNvPr>
          <p:cNvSpPr txBox="1"/>
          <p:nvPr/>
        </p:nvSpPr>
        <p:spPr>
          <a:xfrm>
            <a:off x="859842" y="4910488"/>
            <a:ext cx="3135187" cy="369332"/>
          </a:xfrm>
          <a:prstGeom prst="rect">
            <a:avLst/>
          </a:prstGeom>
          <a:noFill/>
        </p:spPr>
        <p:txBody>
          <a:bodyPr wrap="square">
            <a:spAutoFit/>
          </a:bodyPr>
          <a:lstStyle/>
          <a:p>
            <a:pPr algn="r"/>
            <a:r>
              <a:rPr lang="en-US" b="1">
                <a:solidFill>
                  <a:schemeClr val="tx2"/>
                </a:solidFill>
              </a:rPr>
              <a:t>Total Impacts</a:t>
            </a:r>
            <a:r>
              <a:rPr lang="en-US" sz="1400">
                <a:solidFill>
                  <a:schemeClr val="tx2"/>
                </a:solidFill>
              </a:rPr>
              <a:t> </a:t>
            </a:r>
          </a:p>
        </p:txBody>
      </p:sp>
      <p:sp>
        <p:nvSpPr>
          <p:cNvPr id="33" name="TextBox 32">
            <a:extLst>
              <a:ext uri="{FF2B5EF4-FFF2-40B4-BE49-F238E27FC236}">
                <a16:creationId xmlns:a16="http://schemas.microsoft.com/office/drawing/2014/main" id="{201B1666-252F-6078-8386-E5EFF893986B}"/>
              </a:ext>
            </a:extLst>
          </p:cNvPr>
          <p:cNvSpPr txBox="1"/>
          <p:nvPr/>
        </p:nvSpPr>
        <p:spPr>
          <a:xfrm>
            <a:off x="626077" y="3354355"/>
            <a:ext cx="3343379" cy="800219"/>
          </a:xfrm>
          <a:prstGeom prst="rect">
            <a:avLst/>
          </a:prstGeom>
          <a:noFill/>
        </p:spPr>
        <p:txBody>
          <a:bodyPr wrap="square">
            <a:spAutoFit/>
          </a:bodyPr>
          <a:lstStyle/>
          <a:p>
            <a:pPr algn="r"/>
            <a:r>
              <a:rPr lang="en-US" b="1">
                <a:solidFill>
                  <a:srgbClr val="245D39"/>
                </a:solidFill>
              </a:rPr>
              <a:t>Multiplier Effects</a:t>
            </a:r>
            <a:endParaRPr lang="en-US" sz="1400">
              <a:solidFill>
                <a:srgbClr val="245D39"/>
              </a:solidFill>
            </a:endParaRPr>
          </a:p>
          <a:p>
            <a:pPr algn="r"/>
            <a:r>
              <a:rPr lang="en-US" sz="1400">
                <a:solidFill>
                  <a:srgbClr val="245D39"/>
                </a:solidFill>
              </a:rPr>
              <a:t>Supplier Sales and</a:t>
            </a:r>
          </a:p>
          <a:p>
            <a:pPr algn="r"/>
            <a:r>
              <a:rPr lang="en-US" sz="1400">
                <a:solidFill>
                  <a:srgbClr val="245D39"/>
                </a:solidFill>
              </a:rPr>
              <a:t> Income Re-spending</a:t>
            </a:r>
          </a:p>
        </p:txBody>
      </p:sp>
      <p:sp>
        <p:nvSpPr>
          <p:cNvPr id="34" name="TextBox 33">
            <a:extLst>
              <a:ext uri="{FF2B5EF4-FFF2-40B4-BE49-F238E27FC236}">
                <a16:creationId xmlns:a16="http://schemas.microsoft.com/office/drawing/2014/main" id="{CE3C6ADC-A59F-4D43-B9C7-B2B54C97C020}"/>
              </a:ext>
            </a:extLst>
          </p:cNvPr>
          <p:cNvSpPr txBox="1"/>
          <p:nvPr/>
        </p:nvSpPr>
        <p:spPr>
          <a:xfrm>
            <a:off x="2852604" y="2862301"/>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5" name="TextBox 34">
            <a:extLst>
              <a:ext uri="{FF2B5EF4-FFF2-40B4-BE49-F238E27FC236}">
                <a16:creationId xmlns:a16="http://schemas.microsoft.com/office/drawing/2014/main" id="{1D718532-B006-78FD-94BE-4876AEFA412F}"/>
              </a:ext>
            </a:extLst>
          </p:cNvPr>
          <p:cNvSpPr txBox="1"/>
          <p:nvPr/>
        </p:nvSpPr>
        <p:spPr>
          <a:xfrm>
            <a:off x="2852604" y="4302819"/>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6" name="TextBox 35">
            <a:extLst>
              <a:ext uri="{FF2B5EF4-FFF2-40B4-BE49-F238E27FC236}">
                <a16:creationId xmlns:a16="http://schemas.microsoft.com/office/drawing/2014/main" id="{C0076264-934E-6B8D-43C8-477115B8733E}"/>
              </a:ext>
            </a:extLst>
          </p:cNvPr>
          <p:cNvSpPr txBox="1"/>
          <p:nvPr/>
        </p:nvSpPr>
        <p:spPr>
          <a:xfrm>
            <a:off x="4186563" y="3420202"/>
            <a:ext cx="5908828" cy="646331"/>
          </a:xfrm>
          <a:prstGeom prst="rect">
            <a:avLst/>
          </a:prstGeom>
          <a:noFill/>
        </p:spPr>
        <p:txBody>
          <a:bodyPr wrap="square">
            <a:spAutoFit/>
          </a:bodyPr>
          <a:lstStyle/>
          <a:p>
            <a:pPr algn="ctr"/>
            <a:r>
              <a:rPr lang="en-US" sz="1200" b="1" i="1">
                <a:solidFill>
                  <a:srgbClr val="245D39"/>
                </a:solidFill>
              </a:rPr>
              <a:t>Supplier sales </a:t>
            </a:r>
            <a:r>
              <a:rPr lang="en-US" sz="1200" i="1">
                <a:solidFill>
                  <a:srgbClr val="245D39"/>
                </a:solidFill>
              </a:rPr>
              <a:t>are portions of direct revenues used to purchase goods and services from Colorado businesses. </a:t>
            </a:r>
            <a:r>
              <a:rPr lang="en-US" sz="1200" b="1" i="1">
                <a:solidFill>
                  <a:srgbClr val="245D39"/>
                </a:solidFill>
              </a:rPr>
              <a:t>Income re-spending </a:t>
            </a:r>
            <a:r>
              <a:rPr lang="en-US" sz="1200" i="1">
                <a:solidFill>
                  <a:srgbClr val="245D39"/>
                </a:solidFill>
              </a:rPr>
              <a:t>reflects income earned by workers from direct and supplier sales transactions that are then spent in Colorado. </a:t>
            </a:r>
          </a:p>
        </p:txBody>
      </p:sp>
      <p:grpSp>
        <p:nvGrpSpPr>
          <p:cNvPr id="55" name="Group 54">
            <a:extLst>
              <a:ext uri="{FF2B5EF4-FFF2-40B4-BE49-F238E27FC236}">
                <a16:creationId xmlns:a16="http://schemas.microsoft.com/office/drawing/2014/main" id="{1AA19683-3D77-DAFB-AF72-EF15F2C5CDBB}"/>
              </a:ext>
            </a:extLst>
          </p:cNvPr>
          <p:cNvGrpSpPr/>
          <p:nvPr/>
        </p:nvGrpSpPr>
        <p:grpSpPr>
          <a:xfrm>
            <a:off x="4266940" y="4557763"/>
            <a:ext cx="1082006" cy="1133588"/>
            <a:chOff x="4266940" y="4758571"/>
            <a:chExt cx="1082006" cy="1133588"/>
          </a:xfrm>
        </p:grpSpPr>
        <p:pic>
          <p:nvPicPr>
            <p:cNvPr id="24" name="Graphic 23">
              <a:extLst>
                <a:ext uri="{FF2B5EF4-FFF2-40B4-BE49-F238E27FC236}">
                  <a16:creationId xmlns:a16="http://schemas.microsoft.com/office/drawing/2014/main" id="{09C7DB7D-3C1D-22F7-6118-9B694314E1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97522" y="4758571"/>
              <a:ext cx="1020843" cy="862045"/>
            </a:xfrm>
            <a:prstGeom prst="rect">
              <a:avLst/>
            </a:prstGeom>
          </p:spPr>
        </p:pic>
        <p:sp>
          <p:nvSpPr>
            <p:cNvPr id="40" name="TextBox 39">
              <a:extLst>
                <a:ext uri="{FF2B5EF4-FFF2-40B4-BE49-F238E27FC236}">
                  <a16:creationId xmlns:a16="http://schemas.microsoft.com/office/drawing/2014/main" id="{2FB1D725-6B93-07B6-B1CC-1CBFB4DE3E54}"/>
                </a:ext>
              </a:extLst>
            </p:cNvPr>
            <p:cNvSpPr txBox="1"/>
            <p:nvPr/>
          </p:nvSpPr>
          <p:spPr>
            <a:xfrm>
              <a:off x="4266940" y="5615160"/>
              <a:ext cx="1082006" cy="276999"/>
            </a:xfrm>
            <a:prstGeom prst="rect">
              <a:avLst/>
            </a:prstGeom>
            <a:noFill/>
          </p:spPr>
          <p:txBody>
            <a:bodyPr wrap="square">
              <a:spAutoFit/>
            </a:bodyPr>
            <a:lstStyle/>
            <a:p>
              <a:pPr algn="ctr"/>
              <a:r>
                <a:rPr lang="en-US" sz="1200" b="1">
                  <a:solidFill>
                    <a:schemeClr val="tx2"/>
                  </a:solidFill>
                </a:rPr>
                <a:t>Jobs</a:t>
              </a:r>
              <a:endParaRPr lang="en-US" sz="1200"/>
            </a:p>
          </p:txBody>
        </p:sp>
      </p:grpSp>
      <p:grpSp>
        <p:nvGrpSpPr>
          <p:cNvPr id="56" name="Group 55">
            <a:extLst>
              <a:ext uri="{FF2B5EF4-FFF2-40B4-BE49-F238E27FC236}">
                <a16:creationId xmlns:a16="http://schemas.microsoft.com/office/drawing/2014/main" id="{ED4DA1DF-1300-C396-9BEA-5DD4C5DED0AE}"/>
              </a:ext>
            </a:extLst>
          </p:cNvPr>
          <p:cNvGrpSpPr/>
          <p:nvPr/>
        </p:nvGrpSpPr>
        <p:grpSpPr>
          <a:xfrm>
            <a:off x="7251136" y="4557763"/>
            <a:ext cx="1082006" cy="1318254"/>
            <a:chOff x="5897848" y="4758571"/>
            <a:chExt cx="1082006" cy="1318254"/>
          </a:xfrm>
        </p:grpSpPr>
        <p:pic>
          <p:nvPicPr>
            <p:cNvPr id="26" name="Graphic 25">
              <a:extLst>
                <a:ext uri="{FF2B5EF4-FFF2-40B4-BE49-F238E27FC236}">
                  <a16:creationId xmlns:a16="http://schemas.microsoft.com/office/drawing/2014/main" id="{EF8D1372-EDDD-0E9F-9154-B450C5D4FE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28430" y="4758571"/>
              <a:ext cx="1020842" cy="839359"/>
            </a:xfrm>
            <a:prstGeom prst="rect">
              <a:avLst/>
            </a:prstGeom>
          </p:spPr>
        </p:pic>
        <p:sp>
          <p:nvSpPr>
            <p:cNvPr id="41" name="TextBox 40">
              <a:extLst>
                <a:ext uri="{FF2B5EF4-FFF2-40B4-BE49-F238E27FC236}">
                  <a16:creationId xmlns:a16="http://schemas.microsoft.com/office/drawing/2014/main" id="{1240F2B9-FA47-DB40-4D6D-AF21879F2735}"/>
                </a:ext>
              </a:extLst>
            </p:cNvPr>
            <p:cNvSpPr txBox="1"/>
            <p:nvPr/>
          </p:nvSpPr>
          <p:spPr>
            <a:xfrm>
              <a:off x="5897848" y="5615160"/>
              <a:ext cx="1082006" cy="461665"/>
            </a:xfrm>
            <a:prstGeom prst="rect">
              <a:avLst/>
            </a:prstGeom>
            <a:noFill/>
          </p:spPr>
          <p:txBody>
            <a:bodyPr wrap="square">
              <a:spAutoFit/>
            </a:bodyPr>
            <a:lstStyle/>
            <a:p>
              <a:pPr algn="ctr"/>
              <a:r>
                <a:rPr lang="en-US" sz="1200" b="1">
                  <a:solidFill>
                    <a:schemeClr val="tx2"/>
                  </a:solidFill>
                </a:rPr>
                <a:t>Value Added</a:t>
              </a:r>
            </a:p>
          </p:txBody>
        </p:sp>
      </p:grpSp>
      <p:grpSp>
        <p:nvGrpSpPr>
          <p:cNvPr id="57" name="Group 56">
            <a:extLst>
              <a:ext uri="{FF2B5EF4-FFF2-40B4-BE49-F238E27FC236}">
                <a16:creationId xmlns:a16="http://schemas.microsoft.com/office/drawing/2014/main" id="{7778164B-BD7B-116B-33D6-45A75B1050C4}"/>
              </a:ext>
            </a:extLst>
          </p:cNvPr>
          <p:cNvGrpSpPr/>
          <p:nvPr/>
        </p:nvGrpSpPr>
        <p:grpSpPr>
          <a:xfrm>
            <a:off x="5759038" y="4557763"/>
            <a:ext cx="1082006" cy="1133588"/>
            <a:chOff x="7475354" y="4758571"/>
            <a:chExt cx="1082006" cy="1133588"/>
          </a:xfrm>
        </p:grpSpPr>
        <p:pic>
          <p:nvPicPr>
            <p:cNvPr id="25" name="Graphic 24">
              <a:extLst>
                <a:ext uri="{FF2B5EF4-FFF2-40B4-BE49-F238E27FC236}">
                  <a16:creationId xmlns:a16="http://schemas.microsoft.com/office/drawing/2014/main" id="{423DFC3F-F1F9-23AD-0BDA-E55584A40AE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17278" y="4758571"/>
              <a:ext cx="998158" cy="862045"/>
            </a:xfrm>
            <a:prstGeom prst="rect">
              <a:avLst/>
            </a:prstGeom>
          </p:spPr>
        </p:pic>
        <p:sp>
          <p:nvSpPr>
            <p:cNvPr id="42" name="TextBox 41">
              <a:extLst>
                <a:ext uri="{FF2B5EF4-FFF2-40B4-BE49-F238E27FC236}">
                  <a16:creationId xmlns:a16="http://schemas.microsoft.com/office/drawing/2014/main" id="{F66A46AE-C911-45C8-5A69-402619A07E49}"/>
                </a:ext>
              </a:extLst>
            </p:cNvPr>
            <p:cNvSpPr txBox="1"/>
            <p:nvPr/>
          </p:nvSpPr>
          <p:spPr>
            <a:xfrm>
              <a:off x="7475354" y="5615160"/>
              <a:ext cx="1082006" cy="276999"/>
            </a:xfrm>
            <a:prstGeom prst="rect">
              <a:avLst/>
            </a:prstGeom>
            <a:noFill/>
          </p:spPr>
          <p:txBody>
            <a:bodyPr wrap="square">
              <a:spAutoFit/>
            </a:bodyPr>
            <a:lstStyle/>
            <a:p>
              <a:pPr algn="ctr"/>
              <a:r>
                <a:rPr lang="en-US" sz="1200" b="1">
                  <a:solidFill>
                    <a:schemeClr val="tx2"/>
                  </a:solidFill>
                </a:rPr>
                <a:t>Payroll</a:t>
              </a:r>
              <a:endParaRPr lang="en-US" sz="1200">
                <a:solidFill>
                  <a:schemeClr val="tx2"/>
                </a:solidFill>
              </a:endParaRPr>
            </a:p>
          </p:txBody>
        </p:sp>
      </p:grpSp>
      <p:grpSp>
        <p:nvGrpSpPr>
          <p:cNvPr id="58" name="Group 57">
            <a:extLst>
              <a:ext uri="{FF2B5EF4-FFF2-40B4-BE49-F238E27FC236}">
                <a16:creationId xmlns:a16="http://schemas.microsoft.com/office/drawing/2014/main" id="{F215B756-7269-FF79-1641-695FC2F5944F}"/>
              </a:ext>
            </a:extLst>
          </p:cNvPr>
          <p:cNvGrpSpPr/>
          <p:nvPr/>
        </p:nvGrpSpPr>
        <p:grpSpPr>
          <a:xfrm>
            <a:off x="8742960" y="4557763"/>
            <a:ext cx="1082006" cy="1318253"/>
            <a:chOff x="9110394" y="4758572"/>
            <a:chExt cx="1082006" cy="1318253"/>
          </a:xfrm>
        </p:grpSpPr>
        <p:pic>
          <p:nvPicPr>
            <p:cNvPr id="27" name="Graphic 26">
              <a:extLst>
                <a:ext uri="{FF2B5EF4-FFF2-40B4-BE49-F238E27FC236}">
                  <a16:creationId xmlns:a16="http://schemas.microsoft.com/office/drawing/2014/main" id="{E39FDE2A-6DB0-9799-3D6C-36FF957E461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10394" y="4758572"/>
              <a:ext cx="1082006" cy="856588"/>
            </a:xfrm>
            <a:prstGeom prst="rect">
              <a:avLst/>
            </a:prstGeom>
          </p:spPr>
        </p:pic>
        <p:sp>
          <p:nvSpPr>
            <p:cNvPr id="43" name="TextBox 42">
              <a:extLst>
                <a:ext uri="{FF2B5EF4-FFF2-40B4-BE49-F238E27FC236}">
                  <a16:creationId xmlns:a16="http://schemas.microsoft.com/office/drawing/2014/main" id="{CA1FD155-7857-347C-42ED-ED59767DC355}"/>
                </a:ext>
              </a:extLst>
            </p:cNvPr>
            <p:cNvSpPr txBox="1"/>
            <p:nvPr/>
          </p:nvSpPr>
          <p:spPr>
            <a:xfrm>
              <a:off x="9110394" y="5615160"/>
              <a:ext cx="1082006" cy="461665"/>
            </a:xfrm>
            <a:prstGeom prst="rect">
              <a:avLst/>
            </a:prstGeom>
            <a:noFill/>
          </p:spPr>
          <p:txBody>
            <a:bodyPr wrap="square">
              <a:spAutoFit/>
            </a:bodyPr>
            <a:lstStyle/>
            <a:p>
              <a:pPr algn="ctr"/>
              <a:r>
                <a:rPr lang="en-US" sz="1200" b="1">
                  <a:solidFill>
                    <a:schemeClr val="tx2"/>
                  </a:solidFill>
                </a:rPr>
                <a:t>Business Revenues</a:t>
              </a:r>
            </a:p>
          </p:txBody>
        </p:sp>
      </p:grpSp>
      <p:grpSp>
        <p:nvGrpSpPr>
          <p:cNvPr id="8" name="Group 7">
            <a:extLst>
              <a:ext uri="{FF2B5EF4-FFF2-40B4-BE49-F238E27FC236}">
                <a16:creationId xmlns:a16="http://schemas.microsoft.com/office/drawing/2014/main" id="{A220ACF6-6F94-BDE5-39EA-D9D1DDB77434}"/>
              </a:ext>
            </a:extLst>
          </p:cNvPr>
          <p:cNvGrpSpPr/>
          <p:nvPr/>
        </p:nvGrpSpPr>
        <p:grpSpPr>
          <a:xfrm>
            <a:off x="7208603" y="1917575"/>
            <a:ext cx="2092353" cy="1288421"/>
            <a:chOff x="6621041" y="1917575"/>
            <a:chExt cx="2092353" cy="1288421"/>
          </a:xfrm>
        </p:grpSpPr>
        <p:grpSp>
          <p:nvGrpSpPr>
            <p:cNvPr id="12" name="Group 11">
              <a:extLst>
                <a:ext uri="{FF2B5EF4-FFF2-40B4-BE49-F238E27FC236}">
                  <a16:creationId xmlns:a16="http://schemas.microsoft.com/office/drawing/2014/main" id="{608A502D-9231-44BA-7969-04A423191278}"/>
                </a:ext>
              </a:extLst>
            </p:cNvPr>
            <p:cNvGrpSpPr/>
            <p:nvPr/>
          </p:nvGrpSpPr>
          <p:grpSpPr>
            <a:xfrm>
              <a:off x="7179036" y="1917575"/>
              <a:ext cx="976362" cy="796924"/>
              <a:chOff x="7619198" y="3738683"/>
              <a:chExt cx="976362" cy="796924"/>
            </a:xfrm>
          </p:grpSpPr>
          <p:pic>
            <p:nvPicPr>
              <p:cNvPr id="13" name="Graphic 12">
                <a:extLst>
                  <a:ext uri="{FF2B5EF4-FFF2-40B4-BE49-F238E27FC236}">
                    <a16:creationId xmlns:a16="http://schemas.microsoft.com/office/drawing/2014/main" id="{B0C33C17-925E-4A80-8636-4A6F7842834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619198" y="3738683"/>
                <a:ext cx="976362" cy="773721"/>
              </a:xfrm>
              <a:prstGeom prst="rect">
                <a:avLst/>
              </a:prstGeom>
            </p:spPr>
          </p:pic>
          <p:sp>
            <p:nvSpPr>
              <p:cNvPr id="14" name="Oval 13">
                <a:extLst>
                  <a:ext uri="{FF2B5EF4-FFF2-40B4-BE49-F238E27FC236}">
                    <a16:creationId xmlns:a16="http://schemas.microsoft.com/office/drawing/2014/main" id="{6F34CD91-38E7-39F9-7233-FC613A8F93CF}"/>
                  </a:ext>
                </a:extLst>
              </p:cNvPr>
              <p:cNvSpPr/>
              <p:nvPr/>
            </p:nvSpPr>
            <p:spPr>
              <a:xfrm>
                <a:off x="8445822"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7FAD492-6C30-9B6A-8B56-CB4B347ECB14}"/>
                  </a:ext>
                </a:extLst>
              </p:cNvPr>
              <p:cNvSpPr/>
              <p:nvPr/>
            </p:nvSpPr>
            <p:spPr>
              <a:xfrm>
                <a:off x="7701694"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a16="http://schemas.microsoft.com/office/drawing/2014/main" id="{FA3CA2DA-0130-C770-F7FB-DBB08B0991FC}"/>
                </a:ext>
              </a:extLst>
            </p:cNvPr>
            <p:cNvSpPr txBox="1"/>
            <p:nvPr/>
          </p:nvSpPr>
          <p:spPr>
            <a:xfrm>
              <a:off x="6621041" y="2744331"/>
              <a:ext cx="2092353" cy="461665"/>
            </a:xfrm>
            <a:prstGeom prst="rect">
              <a:avLst/>
            </a:prstGeom>
            <a:noFill/>
          </p:spPr>
          <p:txBody>
            <a:bodyPr wrap="square" rtlCol="0">
              <a:spAutoFit/>
            </a:bodyPr>
            <a:lstStyle/>
            <a:p>
              <a:pPr algn="ctr"/>
              <a:r>
                <a:rPr lang="en-US" sz="1200" b="1">
                  <a:solidFill>
                    <a:schemeClr val="tx2"/>
                  </a:solidFill>
                </a:rPr>
                <a:t>Off-Airport </a:t>
              </a:r>
            </a:p>
            <a:p>
              <a:pPr algn="ctr"/>
              <a:r>
                <a:rPr lang="en-US" sz="1200" b="1">
                  <a:solidFill>
                    <a:schemeClr val="tx2"/>
                  </a:solidFill>
                </a:rPr>
                <a:t>Visitor Spending Impacts</a:t>
              </a:r>
            </a:p>
          </p:txBody>
        </p:sp>
      </p:grpSp>
      <p:grpSp>
        <p:nvGrpSpPr>
          <p:cNvPr id="3" name="Group 2">
            <a:extLst>
              <a:ext uri="{FF2B5EF4-FFF2-40B4-BE49-F238E27FC236}">
                <a16:creationId xmlns:a16="http://schemas.microsoft.com/office/drawing/2014/main" id="{26122320-E162-DDE6-1FBB-D3A0FE09F30C}"/>
              </a:ext>
            </a:extLst>
          </p:cNvPr>
          <p:cNvGrpSpPr/>
          <p:nvPr/>
        </p:nvGrpSpPr>
        <p:grpSpPr>
          <a:xfrm>
            <a:off x="4660315" y="1917575"/>
            <a:ext cx="1651649" cy="1321166"/>
            <a:chOff x="4523121" y="1901333"/>
            <a:chExt cx="1651649" cy="1321166"/>
          </a:xfrm>
        </p:grpSpPr>
        <p:grpSp>
          <p:nvGrpSpPr>
            <p:cNvPr id="4" name="Group 3">
              <a:extLst>
                <a:ext uri="{FF2B5EF4-FFF2-40B4-BE49-F238E27FC236}">
                  <a16:creationId xmlns:a16="http://schemas.microsoft.com/office/drawing/2014/main" id="{28877028-6DAF-EE8C-B02E-BE09F14B3DBF}"/>
                </a:ext>
              </a:extLst>
            </p:cNvPr>
            <p:cNvGrpSpPr/>
            <p:nvPr/>
          </p:nvGrpSpPr>
          <p:grpSpPr>
            <a:xfrm>
              <a:off x="4892777" y="1901333"/>
              <a:ext cx="976362" cy="806348"/>
              <a:chOff x="5282116" y="3729259"/>
              <a:chExt cx="976362" cy="806348"/>
            </a:xfrm>
          </p:grpSpPr>
          <p:pic>
            <p:nvPicPr>
              <p:cNvPr id="5" name="Graphic 4">
                <a:extLst>
                  <a:ext uri="{FF2B5EF4-FFF2-40B4-BE49-F238E27FC236}">
                    <a16:creationId xmlns:a16="http://schemas.microsoft.com/office/drawing/2014/main" id="{A338EF84-3807-0C62-A5BA-9A810FC1294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82116" y="3729259"/>
                <a:ext cx="976362" cy="773721"/>
              </a:xfrm>
              <a:prstGeom prst="rect">
                <a:avLst/>
              </a:prstGeom>
            </p:spPr>
          </p:pic>
          <p:sp>
            <p:nvSpPr>
              <p:cNvPr id="6" name="Oval 5">
                <a:extLst>
                  <a:ext uri="{FF2B5EF4-FFF2-40B4-BE49-F238E27FC236}">
                    <a16:creationId xmlns:a16="http://schemas.microsoft.com/office/drawing/2014/main" id="{B0A73D71-697F-BE85-77F8-8D489F374787}"/>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2BEBBD5-690A-C92B-402E-BA1BFE72A5B7}"/>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a:extLst>
                <a:ext uri="{FF2B5EF4-FFF2-40B4-BE49-F238E27FC236}">
                  <a16:creationId xmlns:a16="http://schemas.microsoft.com/office/drawing/2014/main" id="{224B1EAF-DA70-55E3-E904-5AAB743E35F0}"/>
                </a:ext>
              </a:extLst>
            </p:cNvPr>
            <p:cNvSpPr txBox="1"/>
            <p:nvPr/>
          </p:nvSpPr>
          <p:spPr>
            <a:xfrm>
              <a:off x="4523121" y="2760834"/>
              <a:ext cx="1651649" cy="461665"/>
            </a:xfrm>
            <a:prstGeom prst="rect">
              <a:avLst/>
            </a:prstGeom>
            <a:noFill/>
          </p:spPr>
          <p:txBody>
            <a:bodyPr wrap="square" rtlCol="0">
              <a:spAutoFit/>
            </a:bodyPr>
            <a:lstStyle/>
            <a:p>
              <a:pPr algn="ctr"/>
              <a:r>
                <a:rPr lang="en-US" sz="1200" b="1">
                  <a:solidFill>
                    <a:schemeClr val="tx2"/>
                  </a:solidFill>
                </a:rPr>
                <a:t>On-Airport</a:t>
              </a:r>
            </a:p>
            <a:p>
              <a:pPr algn="ctr"/>
              <a:r>
                <a:rPr lang="en-US" sz="1200" b="1">
                  <a:solidFill>
                    <a:schemeClr val="tx2"/>
                  </a:solidFill>
                </a:rPr>
                <a:t>Impacts</a:t>
              </a:r>
            </a:p>
          </p:txBody>
        </p:sp>
      </p:grpSp>
      <p:sp>
        <p:nvSpPr>
          <p:cNvPr id="11" name="Freeform: Shape 10">
            <a:extLst>
              <a:ext uri="{FF2B5EF4-FFF2-40B4-BE49-F238E27FC236}">
                <a16:creationId xmlns:a16="http://schemas.microsoft.com/office/drawing/2014/main" id="{12E67EC4-FEEF-2BD9-9918-177999E1C77D}"/>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C78D1F36-ABDB-35BC-83ED-DF2D4896211F}"/>
              </a:ext>
            </a:extLst>
          </p:cNvPr>
          <p:cNvGrpSpPr/>
          <p:nvPr/>
        </p:nvGrpSpPr>
        <p:grpSpPr>
          <a:xfrm>
            <a:off x="8360229" y="6035332"/>
            <a:ext cx="3494588" cy="822668"/>
            <a:chOff x="8360229" y="6035332"/>
            <a:chExt cx="3494588" cy="822668"/>
          </a:xfrm>
        </p:grpSpPr>
        <p:sp>
          <p:nvSpPr>
            <p:cNvPr id="20" name="Freeform: Shape 19">
              <a:extLst>
                <a:ext uri="{FF2B5EF4-FFF2-40B4-BE49-F238E27FC236}">
                  <a16:creationId xmlns:a16="http://schemas.microsoft.com/office/drawing/2014/main" id="{B658A632-40AC-B990-4131-8845783A0412}"/>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6EBEFA6D-54E7-EAF1-CFEC-91FD27767016}"/>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7F89AA5C-5262-9F64-D701-5F2753C17816}"/>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6</a:t>
              </a:fld>
              <a:endParaRPr lang="en-US"/>
            </a:p>
          </p:txBody>
        </p:sp>
        <p:pic>
          <p:nvPicPr>
            <p:cNvPr id="23" name="Picture 22" descr="A black background with blue and orange text&#10;&#10;Description automatically generated">
              <a:extLst>
                <a:ext uri="{FF2B5EF4-FFF2-40B4-BE49-F238E27FC236}">
                  <a16:creationId xmlns:a16="http://schemas.microsoft.com/office/drawing/2014/main" id="{633058FA-EE5B-018F-AF8C-0957D56B4AF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3301414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group of airplanes parked on the ground&#10;&#10;Description automatically generated">
            <a:extLst>
              <a:ext uri="{FF2B5EF4-FFF2-40B4-BE49-F238E27FC236}">
                <a16:creationId xmlns:a16="http://schemas.microsoft.com/office/drawing/2014/main" id="{22B8A443-CE9A-7B6C-0724-EBF5E324F6C9}"/>
              </a:ext>
            </a:extLst>
          </p:cNvPr>
          <p:cNvPicPr>
            <a:picLocks noChangeAspect="1"/>
          </p:cNvPicPr>
          <p:nvPr/>
        </p:nvPicPr>
        <p:blipFill>
          <a:blip r:embed="rId3">
            <a:extLst>
              <a:ext uri="{28A0092B-C50C-407E-A947-70E740481C1C}">
                <a14:useLocalDpi xmlns:a14="http://schemas.microsoft.com/office/drawing/2010/main" val="0"/>
              </a:ext>
            </a:extLst>
          </a:blip>
          <a:srcRect r="576" b="16111"/>
          <a:stretch/>
        </p:blipFill>
        <p:spPr>
          <a:xfrm>
            <a:off x="-1" y="0"/>
            <a:ext cx="12192001" cy="6858000"/>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10320" y="-15088"/>
            <a:ext cx="12212638" cy="6873087"/>
          </a:xfrm>
          <a:prstGeom prst="rect">
            <a:avLst/>
          </a:prstGeom>
          <a:solidFill>
            <a:schemeClr val="tx2">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On-Airport Impacts</a:t>
            </a:r>
          </a:p>
        </p:txBody>
      </p:sp>
      <p:sp>
        <p:nvSpPr>
          <p:cNvPr id="20" name="TextBox 19">
            <a:extLst>
              <a:ext uri="{FF2B5EF4-FFF2-40B4-BE49-F238E27FC236}">
                <a16:creationId xmlns:a16="http://schemas.microsoft.com/office/drawing/2014/main" id="{D2AC154D-91D3-974A-6749-8891C7FE9B3D}"/>
              </a:ext>
            </a:extLst>
          </p:cNvPr>
          <p:cNvSpPr txBox="1"/>
          <p:nvPr/>
        </p:nvSpPr>
        <p:spPr>
          <a:xfrm>
            <a:off x="1001732" y="3253141"/>
            <a:ext cx="3057583" cy="1154162"/>
          </a:xfrm>
          <a:prstGeom prst="rect">
            <a:avLst/>
          </a:prstGeom>
          <a:noFill/>
        </p:spPr>
        <p:txBody>
          <a:bodyPr wrap="square">
            <a:spAutoFit/>
          </a:bodyPr>
          <a:lstStyle/>
          <a:p>
            <a:r>
              <a:rPr lang="en-US" sz="1400" b="1">
                <a:solidFill>
                  <a:schemeClr val="bg1"/>
                </a:solidFill>
              </a:rPr>
              <a:t>Airport Administration</a:t>
            </a:r>
          </a:p>
          <a:p>
            <a:r>
              <a:rPr lang="en-US" sz="1100">
                <a:solidFill>
                  <a:schemeClr val="bg1"/>
                </a:solidFill>
              </a:rPr>
              <a:t>Includes all direct airport employees, city or county employees that perform airport-related work, and contract airport employees and the payroll associated with those employees. </a:t>
            </a:r>
          </a:p>
        </p:txBody>
      </p:sp>
      <p:grpSp>
        <p:nvGrpSpPr>
          <p:cNvPr id="17" name="Group 16">
            <a:extLst>
              <a:ext uri="{FF2B5EF4-FFF2-40B4-BE49-F238E27FC236}">
                <a16:creationId xmlns:a16="http://schemas.microsoft.com/office/drawing/2014/main" id="{C5867AA3-2BBC-BD79-496F-4E5A5D6154A6}"/>
              </a:ext>
            </a:extLst>
          </p:cNvPr>
          <p:cNvGrpSpPr/>
          <p:nvPr/>
        </p:nvGrpSpPr>
        <p:grpSpPr>
          <a:xfrm>
            <a:off x="934798" y="1245411"/>
            <a:ext cx="2134674" cy="2007729"/>
            <a:chOff x="934798" y="1245411"/>
            <a:chExt cx="2134674" cy="2007729"/>
          </a:xfrm>
        </p:grpSpPr>
        <p:sp>
          <p:nvSpPr>
            <p:cNvPr id="6" name="Oval 5">
              <a:extLst>
                <a:ext uri="{FF2B5EF4-FFF2-40B4-BE49-F238E27FC236}">
                  <a16:creationId xmlns:a16="http://schemas.microsoft.com/office/drawing/2014/main" id="{387D9825-1C2E-7748-3D4D-A6D565B496AA}"/>
                </a:ext>
              </a:extLst>
            </p:cNvPr>
            <p:cNvSpPr/>
            <p:nvPr/>
          </p:nvSpPr>
          <p:spPr>
            <a:xfrm>
              <a:off x="1100140" y="1245411"/>
              <a:ext cx="1969332" cy="1969332"/>
            </a:xfrm>
            <a:prstGeom prst="ellipse">
              <a:avLst/>
            </a:prstGeom>
            <a:blipFill>
              <a:blip r:embed="rId4">
                <a:extLst>
                  <a:ext uri="{28A0092B-C50C-407E-A947-70E740481C1C}">
                    <a14:useLocalDpi xmlns:a14="http://schemas.microsoft.com/office/drawing/2010/main" val="0"/>
                  </a:ext>
                </a:extLst>
              </a:blip>
              <a:stretch>
                <a:fillRect l="-8396" r="-37302"/>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7161F1B0-EA4A-B104-4B1F-821F2B40878F}"/>
                </a:ext>
              </a:extLst>
            </p:cNvPr>
            <p:cNvGrpSpPr/>
            <p:nvPr/>
          </p:nvGrpSpPr>
          <p:grpSpPr>
            <a:xfrm>
              <a:off x="934798" y="2539002"/>
              <a:ext cx="714138" cy="714138"/>
              <a:chOff x="4638675" y="1466850"/>
              <a:chExt cx="1466850" cy="1466850"/>
            </a:xfrm>
          </p:grpSpPr>
          <p:sp>
            <p:nvSpPr>
              <p:cNvPr id="23" name="Oval 22">
                <a:extLst>
                  <a:ext uri="{FF2B5EF4-FFF2-40B4-BE49-F238E27FC236}">
                    <a16:creationId xmlns:a16="http://schemas.microsoft.com/office/drawing/2014/main" id="{86FA1B68-B650-38E3-68F4-9711654A3055}"/>
                  </a:ext>
                </a:extLst>
              </p:cNvPr>
              <p:cNvSpPr/>
              <p:nvPr/>
            </p:nvSpPr>
            <p:spPr>
              <a:xfrm>
                <a:off x="4638675" y="1466850"/>
                <a:ext cx="1466850" cy="1466850"/>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855F391F-C392-013B-550A-9A674769D903}"/>
                  </a:ext>
                </a:extLst>
              </p:cNvPr>
              <p:cNvGrpSpPr/>
              <p:nvPr/>
            </p:nvGrpSpPr>
            <p:grpSpPr>
              <a:xfrm>
                <a:off x="4746809" y="1571625"/>
                <a:ext cx="1250582" cy="1032818"/>
                <a:chOff x="5282116" y="3729259"/>
                <a:chExt cx="976362" cy="806348"/>
              </a:xfrm>
            </p:grpSpPr>
            <p:pic>
              <p:nvPicPr>
                <p:cNvPr id="25" name="Graphic 24">
                  <a:extLst>
                    <a:ext uri="{FF2B5EF4-FFF2-40B4-BE49-F238E27FC236}">
                      <a16:creationId xmlns:a16="http://schemas.microsoft.com/office/drawing/2014/main" id="{CE9CF6FE-CA43-1567-BAD6-FB1F8D0D72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82116" y="3729259"/>
                  <a:ext cx="976362" cy="773721"/>
                </a:xfrm>
                <a:prstGeom prst="rect">
                  <a:avLst/>
                </a:prstGeom>
              </p:spPr>
            </p:pic>
            <p:sp>
              <p:nvSpPr>
                <p:cNvPr id="26" name="Oval 25">
                  <a:extLst>
                    <a:ext uri="{FF2B5EF4-FFF2-40B4-BE49-F238E27FC236}">
                      <a16:creationId xmlns:a16="http://schemas.microsoft.com/office/drawing/2014/main" id="{6A1147A9-12D8-E2C0-53E5-B5518241B7D5}"/>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546E326-CE78-3E7D-62B7-513A8373585B}"/>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 name="TextBox 27">
            <a:extLst>
              <a:ext uri="{FF2B5EF4-FFF2-40B4-BE49-F238E27FC236}">
                <a16:creationId xmlns:a16="http://schemas.microsoft.com/office/drawing/2014/main" id="{2FEFB9ED-5D1A-5844-6859-AE46DDE9EA24}"/>
              </a:ext>
            </a:extLst>
          </p:cNvPr>
          <p:cNvSpPr txBox="1"/>
          <p:nvPr/>
        </p:nvSpPr>
        <p:spPr>
          <a:xfrm>
            <a:off x="4614684" y="3253141"/>
            <a:ext cx="3057583" cy="1492716"/>
          </a:xfrm>
          <a:prstGeom prst="rect">
            <a:avLst/>
          </a:prstGeom>
          <a:noFill/>
        </p:spPr>
        <p:txBody>
          <a:bodyPr wrap="square">
            <a:spAutoFit/>
          </a:bodyPr>
          <a:lstStyle/>
          <a:p>
            <a:r>
              <a:rPr lang="en-US" sz="1400" b="1">
                <a:solidFill>
                  <a:schemeClr val="bg1"/>
                </a:solidFill>
              </a:rPr>
              <a:t>Airport Tenants</a:t>
            </a:r>
          </a:p>
          <a:p>
            <a:r>
              <a:rPr lang="en-US" sz="1100">
                <a:solidFill>
                  <a:schemeClr val="bg1"/>
                </a:solidFill>
              </a:rPr>
              <a:t>Includes all businesses located on airport property including aviation- and non-aviation-related businesses (airlines, fixed based operators [FBOs], terminal concessions, cargo carriers, rental car operators, etc.), and the employment and payroll associated with these businesses.</a:t>
            </a:r>
          </a:p>
        </p:txBody>
      </p:sp>
      <p:sp>
        <p:nvSpPr>
          <p:cNvPr id="29" name="TextBox 28">
            <a:extLst>
              <a:ext uri="{FF2B5EF4-FFF2-40B4-BE49-F238E27FC236}">
                <a16:creationId xmlns:a16="http://schemas.microsoft.com/office/drawing/2014/main" id="{D8E02E9F-FEFE-A1D3-8AC1-8AC20AB50018}"/>
              </a:ext>
            </a:extLst>
          </p:cNvPr>
          <p:cNvSpPr txBox="1"/>
          <p:nvPr/>
        </p:nvSpPr>
        <p:spPr>
          <a:xfrm>
            <a:off x="8227636" y="3253141"/>
            <a:ext cx="3057583" cy="984885"/>
          </a:xfrm>
          <a:prstGeom prst="rect">
            <a:avLst/>
          </a:prstGeom>
          <a:noFill/>
        </p:spPr>
        <p:txBody>
          <a:bodyPr wrap="square">
            <a:spAutoFit/>
          </a:bodyPr>
          <a:lstStyle/>
          <a:p>
            <a:r>
              <a:rPr lang="en-US" sz="1400" b="1">
                <a:solidFill>
                  <a:schemeClr val="bg1"/>
                </a:solidFill>
              </a:rPr>
              <a:t>Capital Improvements</a:t>
            </a:r>
          </a:p>
          <a:p>
            <a:r>
              <a:rPr lang="en-US" sz="1100">
                <a:solidFill>
                  <a:schemeClr val="bg1"/>
                </a:solidFill>
              </a:rPr>
              <a:t>Includes annual spending on construction by airport administration and tenants, including airport (local), state, federal, and other funds.</a:t>
            </a:r>
          </a:p>
        </p:txBody>
      </p:sp>
      <p:grpSp>
        <p:nvGrpSpPr>
          <p:cNvPr id="18" name="Group 17">
            <a:extLst>
              <a:ext uri="{FF2B5EF4-FFF2-40B4-BE49-F238E27FC236}">
                <a16:creationId xmlns:a16="http://schemas.microsoft.com/office/drawing/2014/main" id="{64D8275A-69FC-A3E6-FA25-4F92384A73D0}"/>
              </a:ext>
            </a:extLst>
          </p:cNvPr>
          <p:cNvGrpSpPr/>
          <p:nvPr/>
        </p:nvGrpSpPr>
        <p:grpSpPr>
          <a:xfrm>
            <a:off x="4584890" y="1245411"/>
            <a:ext cx="2134674" cy="2007729"/>
            <a:chOff x="4584890" y="1245411"/>
            <a:chExt cx="2134674" cy="2007729"/>
          </a:xfrm>
        </p:grpSpPr>
        <p:sp>
          <p:nvSpPr>
            <p:cNvPr id="8" name="Oval 7">
              <a:extLst>
                <a:ext uri="{FF2B5EF4-FFF2-40B4-BE49-F238E27FC236}">
                  <a16:creationId xmlns:a16="http://schemas.microsoft.com/office/drawing/2014/main" id="{5EDC7029-C69D-06C0-397A-46F333F09474}"/>
                </a:ext>
              </a:extLst>
            </p:cNvPr>
            <p:cNvSpPr/>
            <p:nvPr/>
          </p:nvSpPr>
          <p:spPr>
            <a:xfrm>
              <a:off x="4750232" y="1245411"/>
              <a:ext cx="1969332" cy="1969332"/>
            </a:xfrm>
            <a:prstGeom prst="ellipse">
              <a:avLst/>
            </a:prstGeom>
            <a:blipFill dpi="0" rotWithShape="1">
              <a:blip r:embed="rId7">
                <a:extLst>
                  <a:ext uri="{28A0092B-C50C-407E-A947-70E740481C1C}">
                    <a14:useLocalDpi xmlns:a14="http://schemas.microsoft.com/office/drawing/2010/main" val="0"/>
                  </a:ext>
                </a:extLst>
              </a:blip>
              <a:srcRect/>
              <a:stretch>
                <a:fillRect l="-39653" r="-515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30175A75-ED97-B88E-B95F-4104CD3BB5AF}"/>
                </a:ext>
              </a:extLst>
            </p:cNvPr>
            <p:cNvGrpSpPr/>
            <p:nvPr/>
          </p:nvGrpSpPr>
          <p:grpSpPr>
            <a:xfrm>
              <a:off x="4584890" y="2507587"/>
              <a:ext cx="714138" cy="745553"/>
              <a:chOff x="4584890" y="2507587"/>
              <a:chExt cx="714138" cy="745553"/>
            </a:xfrm>
          </p:grpSpPr>
          <p:sp>
            <p:nvSpPr>
              <p:cNvPr id="34" name="Oval 33">
                <a:extLst>
                  <a:ext uri="{FF2B5EF4-FFF2-40B4-BE49-F238E27FC236}">
                    <a16:creationId xmlns:a16="http://schemas.microsoft.com/office/drawing/2014/main" id="{C28C52F7-0DEB-3043-BA12-86C85ABFB802}"/>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49C79D05-CD65-952D-8C5B-5D1F5797A8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16345" y="2507587"/>
                <a:ext cx="664388" cy="580021"/>
              </a:xfrm>
              <a:prstGeom prst="rect">
                <a:avLst/>
              </a:prstGeom>
            </p:spPr>
          </p:pic>
        </p:grpSp>
      </p:grpSp>
      <p:grpSp>
        <p:nvGrpSpPr>
          <p:cNvPr id="19" name="Group 18">
            <a:extLst>
              <a:ext uri="{FF2B5EF4-FFF2-40B4-BE49-F238E27FC236}">
                <a16:creationId xmlns:a16="http://schemas.microsoft.com/office/drawing/2014/main" id="{0C08ECF4-4966-21ED-EE82-F1AF7EFB806F}"/>
              </a:ext>
            </a:extLst>
          </p:cNvPr>
          <p:cNvGrpSpPr/>
          <p:nvPr/>
        </p:nvGrpSpPr>
        <p:grpSpPr>
          <a:xfrm>
            <a:off x="8234982" y="1245411"/>
            <a:ext cx="2165429" cy="2007729"/>
            <a:chOff x="8234982" y="1245411"/>
            <a:chExt cx="2165429" cy="2007729"/>
          </a:xfrm>
        </p:grpSpPr>
        <p:sp>
          <p:nvSpPr>
            <p:cNvPr id="9" name="Oval 8">
              <a:extLst>
                <a:ext uri="{FF2B5EF4-FFF2-40B4-BE49-F238E27FC236}">
                  <a16:creationId xmlns:a16="http://schemas.microsoft.com/office/drawing/2014/main" id="{92AC0F67-3059-168F-004E-D61BF9F031F7}"/>
                </a:ext>
              </a:extLst>
            </p:cNvPr>
            <p:cNvSpPr>
              <a:spLocks noChangeAspect="1"/>
            </p:cNvSpPr>
            <p:nvPr/>
          </p:nvSpPr>
          <p:spPr>
            <a:xfrm>
              <a:off x="8431079" y="1245411"/>
              <a:ext cx="1969332" cy="1969332"/>
            </a:xfrm>
            <a:prstGeom prst="ellipse">
              <a:avLst/>
            </a:prstGeom>
            <a:blipFill>
              <a:blip r:embed="rId10">
                <a:extLst>
                  <a:ext uri="{28A0092B-C50C-407E-A947-70E740481C1C}">
                    <a14:useLocalDpi xmlns:a14="http://schemas.microsoft.com/office/drawing/2010/main" val="0"/>
                  </a:ext>
                </a:extLst>
              </a:blip>
              <a:stretch>
                <a:fillRect r="-2422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F4419CF5-3D6A-04BC-2D3C-50183E49697A}"/>
                </a:ext>
              </a:extLst>
            </p:cNvPr>
            <p:cNvGrpSpPr/>
            <p:nvPr/>
          </p:nvGrpSpPr>
          <p:grpSpPr>
            <a:xfrm>
              <a:off x="8234982" y="2539002"/>
              <a:ext cx="790340" cy="714138"/>
              <a:chOff x="8234982" y="2539002"/>
              <a:chExt cx="790340" cy="714138"/>
            </a:xfrm>
          </p:grpSpPr>
          <p:sp>
            <p:nvSpPr>
              <p:cNvPr id="37" name="Oval 36">
                <a:extLst>
                  <a:ext uri="{FF2B5EF4-FFF2-40B4-BE49-F238E27FC236}">
                    <a16:creationId xmlns:a16="http://schemas.microsoft.com/office/drawing/2014/main" id="{AA1DE38A-B26A-1C09-9173-F1BA93D8242C}"/>
                  </a:ext>
                </a:extLst>
              </p:cNvPr>
              <p:cNvSpPr/>
              <p:nvPr/>
            </p:nvSpPr>
            <p:spPr>
              <a:xfrm>
                <a:off x="8265737"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a:extLst>
                  <a:ext uri="{FF2B5EF4-FFF2-40B4-BE49-F238E27FC236}">
                    <a16:creationId xmlns:a16="http://schemas.microsoft.com/office/drawing/2014/main" id="{4E61936A-68EB-DC6B-A50D-1835F0A164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34982" y="2550540"/>
                <a:ext cx="790340" cy="534315"/>
              </a:xfrm>
              <a:prstGeom prst="rect">
                <a:avLst/>
              </a:prstGeom>
            </p:spPr>
          </p:pic>
        </p:grpSp>
      </p:grpSp>
      <p:grpSp>
        <p:nvGrpSpPr>
          <p:cNvPr id="21" name="Group 20">
            <a:extLst>
              <a:ext uri="{FF2B5EF4-FFF2-40B4-BE49-F238E27FC236}">
                <a16:creationId xmlns:a16="http://schemas.microsoft.com/office/drawing/2014/main" id="{F9112097-60BB-78D5-8334-30A2F5D6682B}"/>
              </a:ext>
            </a:extLst>
          </p:cNvPr>
          <p:cNvGrpSpPr/>
          <p:nvPr/>
        </p:nvGrpSpPr>
        <p:grpSpPr>
          <a:xfrm>
            <a:off x="1050936" y="4431138"/>
            <a:ext cx="3008379" cy="815075"/>
            <a:chOff x="1050936" y="4426231"/>
            <a:chExt cx="3008379" cy="1089777"/>
          </a:xfrm>
        </p:grpSpPr>
        <p:sp>
          <p:nvSpPr>
            <p:cNvPr id="30" name="Rectangle: Rounded Corners 29">
              <a:extLst>
                <a:ext uri="{FF2B5EF4-FFF2-40B4-BE49-F238E27FC236}">
                  <a16:creationId xmlns:a16="http://schemas.microsoft.com/office/drawing/2014/main" id="{8A7E3C03-7CE3-6172-149F-53974C64B994}"/>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using Airport Manager Survey administered during site visits</a:t>
              </a:r>
            </a:p>
          </p:txBody>
        </p:sp>
        <p:sp>
          <p:nvSpPr>
            <p:cNvPr id="31" name="Rectangle: Rounded Corners 30">
              <a:extLst>
                <a:ext uri="{FF2B5EF4-FFF2-40B4-BE49-F238E27FC236}">
                  <a16:creationId xmlns:a16="http://schemas.microsoft.com/office/drawing/2014/main" id="{4DD7B88B-6244-3A9F-2F6A-F95682F93B36}"/>
                </a:ext>
              </a:extLst>
            </p:cNvPr>
            <p:cNvSpPr/>
            <p:nvPr/>
          </p:nvSpPr>
          <p:spPr>
            <a:xfrm>
              <a:off x="1050936" y="4426231"/>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141BB01A-AC79-A04A-D98E-68279E441C91}"/>
              </a:ext>
            </a:extLst>
          </p:cNvPr>
          <p:cNvGrpSpPr/>
          <p:nvPr/>
        </p:nvGrpSpPr>
        <p:grpSpPr>
          <a:xfrm>
            <a:off x="4645348" y="4772959"/>
            <a:ext cx="3008379" cy="839629"/>
            <a:chOff x="1050936" y="4431105"/>
            <a:chExt cx="3008379" cy="1084903"/>
          </a:xfrm>
        </p:grpSpPr>
        <p:sp>
          <p:nvSpPr>
            <p:cNvPr id="41" name="Rectangle: Rounded Corners 40">
              <a:extLst>
                <a:ext uri="{FF2B5EF4-FFF2-40B4-BE49-F238E27FC236}">
                  <a16:creationId xmlns:a16="http://schemas.microsoft.com/office/drawing/2014/main" id="{ADD6CAE2-81D6-14C7-75DD-8B1887E95E18}"/>
                </a:ext>
              </a:extLst>
            </p:cNvPr>
            <p:cNvSpPr/>
            <p:nvPr/>
          </p:nvSpPr>
          <p:spPr>
            <a:xfrm>
              <a:off x="1100141" y="4489533"/>
              <a:ext cx="2959174" cy="102647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tenant meetings and digital Airport Business Tenant Surveys</a:t>
              </a:r>
            </a:p>
          </p:txBody>
        </p:sp>
        <p:sp>
          <p:nvSpPr>
            <p:cNvPr id="42" name="Rectangle: Rounded Corners 41">
              <a:extLst>
                <a:ext uri="{FF2B5EF4-FFF2-40B4-BE49-F238E27FC236}">
                  <a16:creationId xmlns:a16="http://schemas.microsoft.com/office/drawing/2014/main" id="{1D8ADB76-5F55-EB0D-8945-888EDE6480D3}"/>
                </a:ext>
              </a:extLst>
            </p:cNvPr>
            <p:cNvSpPr/>
            <p:nvPr/>
          </p:nvSpPr>
          <p:spPr>
            <a:xfrm>
              <a:off x="1050936" y="4431105"/>
              <a:ext cx="2959174" cy="1026474"/>
            </a:xfrm>
            <a:prstGeom prst="roundRect">
              <a:avLst>
                <a:gd name="adj" fmla="val 10172"/>
              </a:avLst>
            </a:prstGeom>
            <a:no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91E1FB47-F71B-6CC3-591F-9BE0B9727CB9}"/>
              </a:ext>
            </a:extLst>
          </p:cNvPr>
          <p:cNvGrpSpPr/>
          <p:nvPr/>
        </p:nvGrpSpPr>
        <p:grpSpPr>
          <a:xfrm>
            <a:off x="8181889" y="4350748"/>
            <a:ext cx="3008379" cy="954877"/>
            <a:chOff x="1050936" y="4426867"/>
            <a:chExt cx="3008379" cy="1089141"/>
          </a:xfrm>
        </p:grpSpPr>
        <p:sp>
          <p:nvSpPr>
            <p:cNvPr id="44" name="Rectangle: Rounded Corners 43">
              <a:extLst>
                <a:ext uri="{FF2B5EF4-FFF2-40B4-BE49-F238E27FC236}">
                  <a16:creationId xmlns:a16="http://schemas.microsoft.com/office/drawing/2014/main" id="{A6EEDC95-25BF-32F3-34D4-818D970EDCF6}"/>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Four years of data (2020-2023) were gathered from Airport Manager Survey and averaged to determine the ‘typical’ expenditure year</a:t>
              </a:r>
            </a:p>
          </p:txBody>
        </p:sp>
        <p:sp>
          <p:nvSpPr>
            <p:cNvPr id="45" name="Rectangle: Rounded Corners 44">
              <a:extLst>
                <a:ext uri="{FF2B5EF4-FFF2-40B4-BE49-F238E27FC236}">
                  <a16:creationId xmlns:a16="http://schemas.microsoft.com/office/drawing/2014/main" id="{E1CC2073-3DA5-685B-EE77-B99C640B1BDE}"/>
                </a:ext>
              </a:extLst>
            </p:cNvPr>
            <p:cNvSpPr/>
            <p:nvPr/>
          </p:nvSpPr>
          <p:spPr>
            <a:xfrm>
              <a:off x="1050936" y="4426867"/>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Shape 2">
            <a:extLst>
              <a:ext uri="{FF2B5EF4-FFF2-40B4-BE49-F238E27FC236}">
                <a16:creationId xmlns:a16="http://schemas.microsoft.com/office/drawing/2014/main" id="{213A58A2-C8B0-C1B1-BD64-13749AD6A9F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E2542FA0-F532-2C2D-F70B-DC06B04EA7C9}"/>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BF3E1C58-D5FA-C037-143B-11B9EA161C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0" name="Freeform: Shape 9">
              <a:extLst>
                <a:ext uri="{FF2B5EF4-FFF2-40B4-BE49-F238E27FC236}">
                  <a16:creationId xmlns:a16="http://schemas.microsoft.com/office/drawing/2014/main" id="{6E8809D5-6BDB-7E37-9399-4E4A9C62E52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1D13670-BC24-F1C2-43F4-3AB04F372F27}"/>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Slide Number Placeholder 1">
              <a:extLst>
                <a:ext uri="{FF2B5EF4-FFF2-40B4-BE49-F238E27FC236}">
                  <a16:creationId xmlns:a16="http://schemas.microsoft.com/office/drawing/2014/main" id="{53788205-96B7-894D-6016-046017D5F10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7</a:t>
              </a:fld>
              <a:endParaRPr lang="en-US"/>
            </a:p>
          </p:txBody>
        </p:sp>
      </p:grpSp>
    </p:spTree>
    <p:extLst>
      <p:ext uri="{BB962C8B-B14F-4D97-AF65-F5344CB8AC3E}">
        <p14:creationId xmlns:p14="http://schemas.microsoft.com/office/powerpoint/2010/main" val="3659980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7858" b="7858"/>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0" y="0"/>
            <a:ext cx="12212638" cy="6858000"/>
          </a:xfrm>
          <a:prstGeom prst="rect">
            <a:avLst/>
          </a:prstGeom>
          <a:solidFill>
            <a:schemeClr val="tx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Off-Airport Visitor Spending Impacts</a:t>
            </a:r>
          </a:p>
        </p:txBody>
      </p:sp>
      <p:sp>
        <p:nvSpPr>
          <p:cNvPr id="2" name="TextBox 1">
            <a:extLst>
              <a:ext uri="{FF2B5EF4-FFF2-40B4-BE49-F238E27FC236}">
                <a16:creationId xmlns:a16="http://schemas.microsoft.com/office/drawing/2014/main" id="{5906BDE4-11A3-793F-4801-5E66F1A56546}"/>
              </a:ext>
            </a:extLst>
          </p:cNvPr>
          <p:cNvSpPr txBox="1"/>
          <p:nvPr/>
        </p:nvSpPr>
        <p:spPr>
          <a:xfrm>
            <a:off x="2598040" y="3979170"/>
            <a:ext cx="3057583" cy="815608"/>
          </a:xfrm>
          <a:prstGeom prst="rect">
            <a:avLst/>
          </a:prstGeom>
          <a:noFill/>
        </p:spPr>
        <p:txBody>
          <a:bodyPr wrap="square">
            <a:spAutoFit/>
          </a:bodyPr>
          <a:lstStyle/>
          <a:p>
            <a:r>
              <a:rPr lang="en-US" sz="1400" b="1">
                <a:solidFill>
                  <a:schemeClr val="bg1"/>
                </a:solidFill>
              </a:rPr>
              <a:t>Commercial Visitor Spending</a:t>
            </a:r>
          </a:p>
          <a:p>
            <a:r>
              <a:rPr lang="en-US" sz="1100">
                <a:solidFill>
                  <a:schemeClr val="bg1"/>
                </a:solidFill>
              </a:rPr>
              <a:t>Accounts for the money spent in Colorado by out-of-state visitors who arrive to the state via commercial service airports</a:t>
            </a:r>
          </a:p>
        </p:txBody>
      </p:sp>
      <p:sp>
        <p:nvSpPr>
          <p:cNvPr id="6" name="TextBox 5">
            <a:extLst>
              <a:ext uri="{FF2B5EF4-FFF2-40B4-BE49-F238E27FC236}">
                <a16:creationId xmlns:a16="http://schemas.microsoft.com/office/drawing/2014/main" id="{A3E41D4B-7061-1A4E-64F1-7BA9348D9D17}"/>
              </a:ext>
            </a:extLst>
          </p:cNvPr>
          <p:cNvSpPr txBox="1"/>
          <p:nvPr/>
        </p:nvSpPr>
        <p:spPr>
          <a:xfrm>
            <a:off x="6849428" y="3927226"/>
            <a:ext cx="3455716" cy="1031051"/>
          </a:xfrm>
          <a:prstGeom prst="rect">
            <a:avLst/>
          </a:prstGeom>
          <a:noFill/>
        </p:spPr>
        <p:txBody>
          <a:bodyPr wrap="square">
            <a:spAutoFit/>
          </a:bodyPr>
          <a:lstStyle/>
          <a:p>
            <a:r>
              <a:rPr lang="en-US" sz="1400" b="1">
                <a:solidFill>
                  <a:schemeClr val="bg1"/>
                </a:solidFill>
              </a:rPr>
              <a:t>General Aviation (GA) Visitor Spending</a:t>
            </a:r>
          </a:p>
          <a:p>
            <a:r>
              <a:rPr lang="en-US" sz="1100">
                <a:solidFill>
                  <a:schemeClr val="bg1"/>
                </a:solidFill>
              </a:rPr>
              <a:t>Accounts for the money spent in Colorado by out-of-state visitors who arrive to the state via general aviation airports.</a:t>
            </a:r>
          </a:p>
        </p:txBody>
      </p:sp>
      <p:grpSp>
        <p:nvGrpSpPr>
          <p:cNvPr id="12" name="Group 11">
            <a:extLst>
              <a:ext uri="{FF2B5EF4-FFF2-40B4-BE49-F238E27FC236}">
                <a16:creationId xmlns:a16="http://schemas.microsoft.com/office/drawing/2014/main" id="{87481BFD-EFFE-20D8-5F7F-D59B1B3544BA}"/>
              </a:ext>
            </a:extLst>
          </p:cNvPr>
          <p:cNvGrpSpPr/>
          <p:nvPr/>
        </p:nvGrpSpPr>
        <p:grpSpPr>
          <a:xfrm>
            <a:off x="2660318" y="1833213"/>
            <a:ext cx="2185774" cy="2061352"/>
            <a:chOff x="934798" y="1191788"/>
            <a:chExt cx="2185774" cy="2061352"/>
          </a:xfrm>
        </p:grpSpPr>
        <p:sp>
          <p:nvSpPr>
            <p:cNvPr id="3" name="Oval 2">
              <a:extLst>
                <a:ext uri="{FF2B5EF4-FFF2-40B4-BE49-F238E27FC236}">
                  <a16:creationId xmlns:a16="http://schemas.microsoft.com/office/drawing/2014/main" id="{C265D246-68F7-541D-EC63-0F827615E0DA}"/>
                </a:ext>
              </a:extLst>
            </p:cNvPr>
            <p:cNvSpPr/>
            <p:nvPr/>
          </p:nvSpPr>
          <p:spPr>
            <a:xfrm>
              <a:off x="1151240" y="1191788"/>
              <a:ext cx="1969332" cy="1969332"/>
            </a:xfrm>
            <a:prstGeom prst="ellipse">
              <a:avLst/>
            </a:prstGeom>
            <a:blipFill>
              <a:blip r:embed="rId4"/>
              <a:stretch>
                <a:fillRect l="-194" t="-28611" r="-112" b="-29716"/>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8169997-0DA1-A376-7B3A-E14FC8E44F37}"/>
                </a:ext>
              </a:extLst>
            </p:cNvPr>
            <p:cNvGrpSpPr/>
            <p:nvPr/>
          </p:nvGrpSpPr>
          <p:grpSpPr>
            <a:xfrm>
              <a:off x="934798" y="2539002"/>
              <a:ext cx="714138" cy="714138"/>
              <a:chOff x="934798" y="2539002"/>
              <a:chExt cx="714138" cy="714138"/>
            </a:xfrm>
          </p:grpSpPr>
          <p:sp>
            <p:nvSpPr>
              <p:cNvPr id="5" name="Oval 4">
                <a:extLst>
                  <a:ext uri="{FF2B5EF4-FFF2-40B4-BE49-F238E27FC236}">
                    <a16:creationId xmlns:a16="http://schemas.microsoft.com/office/drawing/2014/main" id="{D81C5DB2-1534-1FF0-A5FC-7AC3850E1752}"/>
                  </a:ext>
                </a:extLst>
              </p:cNvPr>
              <p:cNvSpPr/>
              <p:nvPr/>
            </p:nvSpPr>
            <p:spPr>
              <a:xfrm>
                <a:off x="934798"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DA2D0764-AC89-D0D2-200A-22A768E825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1732" y="2600596"/>
                <a:ext cx="586786" cy="469428"/>
              </a:xfrm>
              <a:prstGeom prst="rect">
                <a:avLst/>
              </a:prstGeom>
            </p:spPr>
          </p:pic>
        </p:grpSp>
      </p:grpSp>
      <p:grpSp>
        <p:nvGrpSpPr>
          <p:cNvPr id="15" name="Group 14">
            <a:extLst>
              <a:ext uri="{FF2B5EF4-FFF2-40B4-BE49-F238E27FC236}">
                <a16:creationId xmlns:a16="http://schemas.microsoft.com/office/drawing/2014/main" id="{0E4AAD86-4C35-3FF2-38F3-CFE8465E8CB0}"/>
              </a:ext>
            </a:extLst>
          </p:cNvPr>
          <p:cNvGrpSpPr/>
          <p:nvPr/>
        </p:nvGrpSpPr>
        <p:grpSpPr>
          <a:xfrm>
            <a:off x="6832615" y="1770249"/>
            <a:ext cx="2158119" cy="2061352"/>
            <a:chOff x="4584890" y="1191788"/>
            <a:chExt cx="2158119" cy="2061352"/>
          </a:xfrm>
        </p:grpSpPr>
        <p:sp>
          <p:nvSpPr>
            <p:cNvPr id="13" name="Oval 12">
              <a:extLst>
                <a:ext uri="{FF2B5EF4-FFF2-40B4-BE49-F238E27FC236}">
                  <a16:creationId xmlns:a16="http://schemas.microsoft.com/office/drawing/2014/main" id="{ED0A3638-56C7-579E-136A-28C8A61A0014}"/>
                </a:ext>
              </a:extLst>
            </p:cNvPr>
            <p:cNvSpPr/>
            <p:nvPr/>
          </p:nvSpPr>
          <p:spPr>
            <a:xfrm>
              <a:off x="4773677" y="1191788"/>
              <a:ext cx="1969332" cy="1969332"/>
            </a:xfrm>
            <a:prstGeom prst="ellipse">
              <a:avLst/>
            </a:prstGeom>
            <a:blipFill>
              <a:blip r:embed="rId7">
                <a:extLst>
                  <a:ext uri="{28A0092B-C50C-407E-A947-70E740481C1C}">
                    <a14:useLocalDpi xmlns:a14="http://schemas.microsoft.com/office/drawing/2010/main" val="0"/>
                  </a:ext>
                </a:extLst>
              </a:blip>
              <a:stretch>
                <a:fillRect l="-1" r="-46877"/>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50E4824-3CC7-9288-B9F7-12A7944181B0}"/>
                </a:ext>
              </a:extLst>
            </p:cNvPr>
            <p:cNvGrpSpPr/>
            <p:nvPr/>
          </p:nvGrpSpPr>
          <p:grpSpPr>
            <a:xfrm>
              <a:off x="4584890" y="2539001"/>
              <a:ext cx="718345" cy="714139"/>
              <a:chOff x="4584890" y="2539001"/>
              <a:chExt cx="718345" cy="714139"/>
            </a:xfrm>
          </p:grpSpPr>
          <p:sp>
            <p:nvSpPr>
              <p:cNvPr id="9" name="Oval 8">
                <a:extLst>
                  <a:ext uri="{FF2B5EF4-FFF2-40B4-BE49-F238E27FC236}">
                    <a16:creationId xmlns:a16="http://schemas.microsoft.com/office/drawing/2014/main" id="{7C366C9B-6771-B5D7-751A-19D9ED2FFB50}"/>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09617D16-3264-95F0-5306-ED2A09078C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89097" y="2539001"/>
                <a:ext cx="714138" cy="532939"/>
              </a:xfrm>
              <a:prstGeom prst="rect">
                <a:avLst/>
              </a:prstGeom>
            </p:spPr>
          </p:pic>
        </p:grpSp>
      </p:grpSp>
      <p:grpSp>
        <p:nvGrpSpPr>
          <p:cNvPr id="16" name="Group 15">
            <a:extLst>
              <a:ext uri="{FF2B5EF4-FFF2-40B4-BE49-F238E27FC236}">
                <a16:creationId xmlns:a16="http://schemas.microsoft.com/office/drawing/2014/main" id="{ED28AC20-0932-386F-2C9D-27169D78B060}"/>
              </a:ext>
            </a:extLst>
          </p:cNvPr>
          <p:cNvGrpSpPr/>
          <p:nvPr/>
        </p:nvGrpSpPr>
        <p:grpSpPr>
          <a:xfrm>
            <a:off x="2660318" y="4857951"/>
            <a:ext cx="3008379" cy="821944"/>
            <a:chOff x="1050936" y="4417047"/>
            <a:chExt cx="3008379" cy="1098961"/>
          </a:xfrm>
        </p:grpSpPr>
        <p:sp>
          <p:nvSpPr>
            <p:cNvPr id="17" name="Rectangle: Rounded Corners 16">
              <a:extLst>
                <a:ext uri="{FF2B5EF4-FFF2-40B4-BE49-F238E27FC236}">
                  <a16:creationId xmlns:a16="http://schemas.microsoft.com/office/drawing/2014/main" id="{B42EADD5-E1E9-93AA-EC93-F612ACF43EFD}"/>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Commercial Passenger Survey using airport Wi-Fi portals</a:t>
              </a:r>
            </a:p>
          </p:txBody>
        </p:sp>
        <p:sp>
          <p:nvSpPr>
            <p:cNvPr id="18" name="Rectangle: Rounded Corners 17">
              <a:extLst>
                <a:ext uri="{FF2B5EF4-FFF2-40B4-BE49-F238E27FC236}">
                  <a16:creationId xmlns:a16="http://schemas.microsoft.com/office/drawing/2014/main" id="{3497B8BF-76DC-54CB-8F2B-2A54CB0DE473}"/>
                </a:ext>
              </a:extLst>
            </p:cNvPr>
            <p:cNvSpPr/>
            <p:nvPr/>
          </p:nvSpPr>
          <p:spPr>
            <a:xfrm>
              <a:off x="1050936" y="4417047"/>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5285C9C5-CC57-17F8-6D07-2E7FF2414E4D}"/>
              </a:ext>
            </a:extLst>
          </p:cNvPr>
          <p:cNvGrpSpPr/>
          <p:nvPr/>
        </p:nvGrpSpPr>
        <p:grpSpPr>
          <a:xfrm>
            <a:off x="6898632" y="5019216"/>
            <a:ext cx="3008379" cy="811558"/>
            <a:chOff x="1050936" y="4430934"/>
            <a:chExt cx="3008379" cy="1085074"/>
          </a:xfrm>
        </p:grpSpPr>
        <p:sp>
          <p:nvSpPr>
            <p:cNvPr id="24" name="Rectangle: Rounded Corners 23">
              <a:extLst>
                <a:ext uri="{FF2B5EF4-FFF2-40B4-BE49-F238E27FC236}">
                  <a16:creationId xmlns:a16="http://schemas.microsoft.com/office/drawing/2014/main" id="{652C6750-CFA1-81F6-5389-77384841024A}"/>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GA Passenger Survey using posters and QR codes</a:t>
              </a:r>
            </a:p>
          </p:txBody>
        </p:sp>
        <p:sp>
          <p:nvSpPr>
            <p:cNvPr id="25" name="Rectangle: Rounded Corners 24">
              <a:extLst>
                <a:ext uri="{FF2B5EF4-FFF2-40B4-BE49-F238E27FC236}">
                  <a16:creationId xmlns:a16="http://schemas.microsoft.com/office/drawing/2014/main" id="{77DE384C-92A6-29DA-7835-B0E2F0B39CAA}"/>
                </a:ext>
              </a:extLst>
            </p:cNvPr>
            <p:cNvSpPr/>
            <p:nvPr/>
          </p:nvSpPr>
          <p:spPr>
            <a:xfrm>
              <a:off x="1050936" y="4430934"/>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Shape 19">
            <a:extLst>
              <a:ext uri="{FF2B5EF4-FFF2-40B4-BE49-F238E27FC236}">
                <a16:creationId xmlns:a16="http://schemas.microsoft.com/office/drawing/2014/main" id="{F1A9CBEC-25D7-9918-DDB9-5126055F7F5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4A842D25-2696-FB3A-FE1D-ACF3577C54D1}"/>
              </a:ext>
            </a:extLst>
          </p:cNvPr>
          <p:cNvGrpSpPr/>
          <p:nvPr/>
        </p:nvGrpSpPr>
        <p:grpSpPr>
          <a:xfrm>
            <a:off x="8591550" y="6140449"/>
            <a:ext cx="3263267" cy="755126"/>
            <a:chOff x="8591550" y="6140449"/>
            <a:chExt cx="3263267" cy="755126"/>
          </a:xfrm>
        </p:grpSpPr>
        <p:pic>
          <p:nvPicPr>
            <p:cNvPr id="21" name="Picture 20" descr="A black background with white text&#10;&#10;Description automatically generated">
              <a:extLst>
                <a:ext uri="{FF2B5EF4-FFF2-40B4-BE49-F238E27FC236}">
                  <a16:creationId xmlns:a16="http://schemas.microsoft.com/office/drawing/2014/main" id="{E0CF495D-CA78-B1E6-F542-EB2A51878C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2" name="Freeform: Shape 21">
              <a:extLst>
                <a:ext uri="{FF2B5EF4-FFF2-40B4-BE49-F238E27FC236}">
                  <a16:creationId xmlns:a16="http://schemas.microsoft.com/office/drawing/2014/main" id="{172161E0-27E3-4C53-AB0D-7E9CDC88526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96198CF5-7FCB-EBDB-4FA9-356679402E1C}"/>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Slide Number Placeholder 1">
              <a:extLst>
                <a:ext uri="{FF2B5EF4-FFF2-40B4-BE49-F238E27FC236}">
                  <a16:creationId xmlns:a16="http://schemas.microsoft.com/office/drawing/2014/main" id="{590E3D96-B4AB-3AF6-D062-BF67A51A4E71}"/>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8</a:t>
              </a:fld>
              <a:endParaRPr lang="en-US"/>
            </a:p>
          </p:txBody>
        </p:sp>
      </p:grpSp>
    </p:spTree>
    <p:extLst>
      <p:ext uri="{BB962C8B-B14F-4D97-AF65-F5344CB8AC3E}">
        <p14:creationId xmlns:p14="http://schemas.microsoft.com/office/powerpoint/2010/main" val="3152061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dirty="0">
                <a:ln w="38100">
                  <a:noFill/>
                </a:ln>
                <a:solidFill>
                  <a:schemeClr val="bg1"/>
                </a:solidFill>
                <a:latin typeface="Open Sans" pitchFamily="2" charset="0"/>
                <a:ea typeface="Open Sans" pitchFamily="2" charset="0"/>
                <a:cs typeface="Open Sans" pitchFamily="2" charset="0"/>
              </a:rPr>
              <a:t>02</a:t>
            </a:r>
          </a:p>
        </p:txBody>
      </p:sp>
      <p:sp>
        <p:nvSpPr>
          <p:cNvPr id="2" name="Freeform: Shape 1">
            <a:extLst>
              <a:ext uri="{FF2B5EF4-FFF2-40B4-BE49-F238E27FC236}">
                <a16:creationId xmlns:a16="http://schemas.microsoft.com/office/drawing/2014/main" id="{0F2035E0-2E98-65A8-D1B4-D4FB271B1F6B}"/>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1D3B8EE3-C532-3B5E-25A6-35171FF92456}"/>
              </a:ext>
            </a:extLst>
          </p:cNvPr>
          <p:cNvPicPr>
            <a:picLocks/>
          </p:cNvPicPr>
          <p:nvPr/>
        </p:nvPicPr>
        <p:blipFill>
          <a:blip r:embed="rId3">
            <a:extLst>
              <a:ext uri="{28A0092B-C50C-407E-A947-70E740481C1C}">
                <a14:useLocalDpi xmlns:a14="http://schemas.microsoft.com/office/drawing/2010/main" val="0"/>
              </a:ext>
            </a:extLst>
          </a:blip>
          <a:srcRect l="14266" t="37868" r="24145" b="9926"/>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accent2"/>
            </a:solidFill>
          </a:ln>
        </p:spPr>
      </p:pic>
      <p:sp>
        <p:nvSpPr>
          <p:cNvPr id="4" name="Freeform: Shape 3">
            <a:extLst>
              <a:ext uri="{FF2B5EF4-FFF2-40B4-BE49-F238E27FC236}">
                <a16:creationId xmlns:a16="http://schemas.microsoft.com/office/drawing/2014/main" id="{2407E5FB-D77E-4A78-6C94-32930798A2F9}"/>
              </a:ext>
            </a:extLst>
          </p:cNvPr>
          <p:cNvSpPr/>
          <p:nvPr/>
        </p:nvSpPr>
        <p:spPr>
          <a:xfrm>
            <a:off x="-11940" y="-7963"/>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33469 w 12191999"/>
              <a:gd name="connsiteY3" fmla="*/ 6858001 h 6858001"/>
              <a:gd name="connsiteX4" fmla="*/ 2807423 w 12191999"/>
              <a:gd name="connsiteY4" fmla="*/ 6758949 h 6858001"/>
              <a:gd name="connsiteX5" fmla="*/ 136213 w 12191999"/>
              <a:gd name="connsiteY5" fmla="*/ 3178859 h 6858001"/>
              <a:gd name="connsiteX6" fmla="*/ 0 w 12191999"/>
              <a:gd name="connsiteY6" fmla="*/ 28333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33469" y="6858001"/>
                </a:lnTo>
                <a:lnTo>
                  <a:pt x="2807423" y="6758949"/>
                </a:lnTo>
                <a:cubicBezTo>
                  <a:pt x="1651481" y="5804981"/>
                  <a:pt x="728397" y="4578938"/>
                  <a:pt x="136213" y="3178859"/>
                </a:cubicBezTo>
                <a:lnTo>
                  <a:pt x="0" y="2833391"/>
                </a:lnTo>
                <a:close/>
              </a:path>
            </a:pathLst>
          </a:custGeom>
          <a:solidFill>
            <a:schemeClr val="accent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90A1565F-49CD-1D0F-12BF-F3A356398EBB}"/>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02</a:t>
            </a:r>
          </a:p>
        </p:txBody>
      </p:sp>
      <p:grpSp>
        <p:nvGrpSpPr>
          <p:cNvPr id="7" name="Group 6">
            <a:extLst>
              <a:ext uri="{FF2B5EF4-FFF2-40B4-BE49-F238E27FC236}">
                <a16:creationId xmlns:a16="http://schemas.microsoft.com/office/drawing/2014/main" id="{BD4E010F-87AA-DEE9-E576-034163CF808B}"/>
              </a:ext>
            </a:extLst>
          </p:cNvPr>
          <p:cNvGrpSpPr/>
          <p:nvPr/>
        </p:nvGrpSpPr>
        <p:grpSpPr>
          <a:xfrm>
            <a:off x="8591550" y="6140449"/>
            <a:ext cx="3263267" cy="755126"/>
            <a:chOff x="8591550" y="6140449"/>
            <a:chExt cx="3263267" cy="755126"/>
          </a:xfrm>
        </p:grpSpPr>
        <p:pic>
          <p:nvPicPr>
            <p:cNvPr id="8" name="Picture 7" descr="A black background with white text&#10;&#10;Description automatically generated">
              <a:extLst>
                <a:ext uri="{FF2B5EF4-FFF2-40B4-BE49-F238E27FC236}">
                  <a16:creationId xmlns:a16="http://schemas.microsoft.com/office/drawing/2014/main" id="{EAFE7A48-BAB1-C254-1FC4-D2E8B892B2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9" name="Freeform: Shape 8">
              <a:extLst>
                <a:ext uri="{FF2B5EF4-FFF2-40B4-BE49-F238E27FC236}">
                  <a16:creationId xmlns:a16="http://schemas.microsoft.com/office/drawing/2014/main" id="{364F499A-CF6C-EAEA-E7C7-839ADD68F47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378C876-211E-FF2D-6635-6555198CB012}"/>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Slide Number Placeholder 1">
              <a:extLst>
                <a:ext uri="{FF2B5EF4-FFF2-40B4-BE49-F238E27FC236}">
                  <a16:creationId xmlns:a16="http://schemas.microsoft.com/office/drawing/2014/main" id="{E727AFEB-33BE-6C44-3F23-4F17F05A422B}"/>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9</a:t>
              </a:fld>
              <a:endParaRPr lang="en-US"/>
            </a:p>
          </p:txBody>
        </p:sp>
      </p:grpSp>
      <p:sp>
        <p:nvSpPr>
          <p:cNvPr id="26" name="Title 2">
            <a:extLst>
              <a:ext uri="{FF2B5EF4-FFF2-40B4-BE49-F238E27FC236}">
                <a16:creationId xmlns:a16="http://schemas.microsoft.com/office/drawing/2014/main" id="{1C1B3713-FC04-0D76-FE05-008018219EE8}"/>
              </a:ext>
            </a:extLst>
          </p:cNvPr>
          <p:cNvSpPr txBox="1">
            <a:spLocks/>
          </p:cNvSpPr>
          <p:nvPr/>
        </p:nvSpPr>
        <p:spPr>
          <a:xfrm>
            <a:off x="1577757" y="3230392"/>
            <a:ext cx="8413475" cy="1169930"/>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sz="4400" dirty="0">
                <a:solidFill>
                  <a:schemeClr val="bg1"/>
                </a:solidFill>
              </a:rPr>
              <a:t>Economic Impacts of </a:t>
            </a:r>
          </a:p>
          <a:p>
            <a:r>
              <a:rPr lang="en-US" sz="4400" dirty="0">
                <a:solidFill>
                  <a:schemeClr val="bg1"/>
                </a:solidFill>
              </a:rPr>
              <a:t>Brush Municipal Airport (7V5)</a:t>
            </a:r>
          </a:p>
        </p:txBody>
      </p:sp>
    </p:spTree>
    <p:extLst>
      <p:ext uri="{BB962C8B-B14F-4D97-AF65-F5344CB8AC3E}">
        <p14:creationId xmlns:p14="http://schemas.microsoft.com/office/powerpoint/2010/main" val="1769100264"/>
      </p:ext>
    </p:extLst>
  </p:cSld>
  <p:clrMapOvr>
    <a:masterClrMapping/>
  </p:clrMapOvr>
</p:sld>
</file>

<file path=ppt/theme/theme1.xml><?xml version="1.0" encoding="utf-8"?>
<a:theme xmlns:a="http://schemas.openxmlformats.org/drawingml/2006/main" name="Office Theme">
  <a:themeElements>
    <a:clrScheme name="CDOT Branding">
      <a:dk1>
        <a:sysClr val="windowText" lastClr="000000"/>
      </a:dk1>
      <a:lt1>
        <a:sysClr val="window" lastClr="FFFFFF"/>
      </a:lt1>
      <a:dk2>
        <a:srgbClr val="1F376D"/>
      </a:dk2>
      <a:lt2>
        <a:srgbClr val="919195"/>
      </a:lt2>
      <a:accent1>
        <a:srgbClr val="C32032"/>
      </a:accent1>
      <a:accent2>
        <a:srgbClr val="37647F"/>
      </a:accent2>
      <a:accent3>
        <a:srgbClr val="7A8539"/>
      </a:accent3>
      <a:accent4>
        <a:srgbClr val="E0861A"/>
      </a:accent4>
      <a:accent5>
        <a:srgbClr val="6C3A5D"/>
      </a:accent5>
      <a:accent6>
        <a:srgbClr val="235D38"/>
      </a:accent6>
      <a:hlink>
        <a:srgbClr val="0563C1"/>
      </a:hlink>
      <a:folHlink>
        <a:srgbClr val="954F72"/>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781a52b0-d0f4-44f0-98bb-0d102f5fd161" ContentTypeId="0x0101" PreviousValue="false"/>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90571d3-042c-4224-9b58-6cab44c852bd">
      <Terms xmlns="http://schemas.microsoft.com/office/infopath/2007/PartnerControls"/>
    </lcf76f155ced4ddcb4097134ff3c332f>
    <TaxCatchAll xmlns="864526fd-d7fa-4b8f-90dc-6839d9b086a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F03134EC31AFE9418AB9234D560000E1" ma:contentTypeVersion="18" ma:contentTypeDescription="Create a new document." ma:contentTypeScope="" ma:versionID="139d9771b106a8de328939c9128cdc2a">
  <xsd:schema xmlns:xsd="http://www.w3.org/2001/XMLSchema" xmlns:xs="http://www.w3.org/2001/XMLSchema" xmlns:p="http://schemas.microsoft.com/office/2006/metadata/properties" xmlns:ns2="c18e8617-fc0f-4dda-a87a-c0ec120ddf92" xmlns:ns3="290571d3-042c-4224-9b58-6cab44c852bd" xmlns:ns4="864526fd-d7fa-4b8f-90dc-6839d9b086a0" targetNamespace="http://schemas.microsoft.com/office/2006/metadata/properties" ma:root="true" ma:fieldsID="8f011dfce8305a323dbbb58d68dd9c98" ns2:_="" ns3:_="" ns4:_="">
    <xsd:import namespace="c18e8617-fc0f-4dda-a87a-c0ec120ddf92"/>
    <xsd:import namespace="290571d3-042c-4224-9b58-6cab44c852bd"/>
    <xsd:import namespace="864526fd-d7fa-4b8f-90dc-6839d9b086a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4:SharedWithUsers" minOccurs="0"/>
                <xsd:element ref="ns4:SharedWithDetail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4:TaxCatchAll" minOccurs="0"/>
                <xsd:element ref="ns3:MediaServiceLocation"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90571d3-042c-4224-9b58-6cab44c852b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81a52b0-d0f4-44f0-98bb-0d102f5fd16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4526fd-d7fa-4b8f-90dc-6839d9b086a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7c78c58-8e05-487e-9f50-325022f52aed}" ma:internalName="TaxCatchAll" ma:showField="CatchAllData" ma:web="864526fd-d7fa-4b8f-90dc-6839d9b086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pe:Receivers xmlns:spe="http://schemas.microsoft.com/sharepoint/events"/>
</file>

<file path=customXml/itemProps1.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2.xml><?xml version="1.0" encoding="utf-8"?>
<ds:datastoreItem xmlns:ds="http://schemas.openxmlformats.org/officeDocument/2006/customXml" ds:itemID="{05D59F5E-271F-447C-A22D-15008E4D3D90}">
  <ds:schemaRefs>
    <ds:schemaRef ds:uri="290571d3-042c-4224-9b58-6cab44c852bd"/>
    <ds:schemaRef ds:uri="864526fd-d7fa-4b8f-90dc-6839d9b086a0"/>
    <ds:schemaRef ds:uri="c18e8617-fc0f-4dda-a87a-c0ec120ddf9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4.xml><?xml version="1.0" encoding="utf-8"?>
<ds:datastoreItem xmlns:ds="http://schemas.openxmlformats.org/officeDocument/2006/customXml" ds:itemID="{45237175-9EC2-45AA-9896-39A0A1961C42}">
  <ds:schemaRefs>
    <ds:schemaRef ds:uri="290571d3-042c-4224-9b58-6cab44c852bd"/>
    <ds:schemaRef ds:uri="864526fd-d7fa-4b8f-90dc-6839d9b086a0"/>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1D957C2A-AD90-4C18-8644-803D3554661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0</TotalTime>
  <Words>1785</Words>
  <Application>Microsoft Office PowerPoint</Application>
  <PresentationFormat>Widescreen</PresentationFormat>
  <Paragraphs>223</Paragraphs>
  <Slides>16</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Aptos Narrow</vt:lpstr>
      <vt:lpstr>Arial</vt:lpstr>
      <vt:lpstr>Calibri</vt:lpstr>
      <vt:lpstr>Calibri (Body)</vt:lpstr>
      <vt:lpstr>Open Sans</vt:lpstr>
      <vt:lpstr>Open sans (body)</vt:lpstr>
      <vt:lpstr>Segoe UI</vt:lpstr>
      <vt:lpstr>Trebuchet MS</vt:lpstr>
      <vt:lpstr>Office Theme</vt:lpstr>
      <vt:lpstr>PowerPoint Presentation</vt:lpstr>
      <vt:lpstr>Contents</vt:lpstr>
      <vt:lpstr>PowerPoint Presentation</vt:lpstr>
      <vt:lpstr>What is an Aviation Economic Impact Study?</vt:lpstr>
      <vt:lpstr>Economic Impact Measures</vt:lpstr>
      <vt:lpstr>Economic Impact Categories </vt:lpstr>
      <vt:lpstr>On-Airport Impacts</vt:lpstr>
      <vt:lpstr>Off-Airport Visitor Spending Impacts</vt:lpstr>
      <vt:lpstr>PowerPoint Presentation</vt:lpstr>
      <vt:lpstr>Brush Municipal Airport Total Impacts</vt:lpstr>
      <vt:lpstr>Brush Municipal Airport (7V5) Total Impacts</vt:lpstr>
      <vt:lpstr>PowerPoint Presentation</vt:lpstr>
      <vt:lpstr>Total Statewide Impacts</vt:lpstr>
      <vt:lpstr>PowerPoint Presentation</vt:lpstr>
      <vt:lpstr>2025 CEIS Project Website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Tennessee Aviation System Plan &amp; Economic Impact Study</dc:title>
  <dc:creator>Filaroski, Taylor</dc:creator>
  <cp:lastModifiedBy>Gibson, Thomas</cp:lastModifiedBy>
  <cp:revision>1</cp:revision>
  <cp:lastPrinted>2020-12-09T17:38:03Z</cp:lastPrinted>
  <dcterms:created xsi:type="dcterms:W3CDTF">2020-11-18T01:53:46Z</dcterms:created>
  <dcterms:modified xsi:type="dcterms:W3CDTF">2025-02-21T15:53:59Z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0x010100F03134EC31AFE9418AB9234D560000E1</vt:lpwstr>
  </property>
  <property fmtid="{D5CDD505-2E9C-101B-9397-08002B2CF9AE}" pid="3" name="MediaServiceImageTags">
    <vt:lpwstr/>
  </property>
</Properties>
</file>