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65" autoAdjust="0"/>
  </p:normalViewPr>
  <p:slideViewPr>
    <p:cSldViewPr snapToGrid="0">
      <p:cViewPr varScale="1">
        <p:scale>
          <a:sx n="86" d="100"/>
          <a:sy n="86" d="100"/>
        </p:scale>
        <p:origin x="151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BA07DB5B-3245-407B-8818-5DDD113F4058}"/>
    <pc:docChg chg="custSel modSld">
      <pc:chgData name="Gibson, Thomas" userId="4b42d18a-f5dd-45ad-b5f3-020bdeec964b" providerId="ADAL" clId="{BA07DB5B-3245-407B-8818-5DDD113F4058}" dt="2025-01-11T15:54:42.917" v="30" actId="20577"/>
      <pc:docMkLst>
        <pc:docMk/>
      </pc:docMkLst>
      <pc:sldChg chg="modNotesTx">
        <pc:chgData name="Gibson, Thomas" userId="4b42d18a-f5dd-45ad-b5f3-020bdeec964b" providerId="ADAL" clId="{BA07DB5B-3245-407B-8818-5DDD113F4058}" dt="2025-01-11T15:53:22.843" v="18" actId="20577"/>
        <pc:sldMkLst>
          <pc:docMk/>
          <pc:sldMk cId="2813025953" sldId="674"/>
        </pc:sldMkLst>
      </pc:sldChg>
      <pc:sldChg chg="modNotesTx">
        <pc:chgData name="Gibson, Thomas" userId="4b42d18a-f5dd-45ad-b5f3-020bdeec964b" providerId="ADAL" clId="{BA07DB5B-3245-407B-8818-5DDD113F4058}" dt="2025-01-11T15:53:33.686" v="19" actId="6549"/>
        <pc:sldMkLst>
          <pc:docMk/>
          <pc:sldMk cId="4090305741" sldId="684"/>
        </pc:sldMkLst>
      </pc:sldChg>
      <pc:sldChg chg="delSp mod">
        <pc:chgData name="Gibson, Thomas" userId="4b42d18a-f5dd-45ad-b5f3-020bdeec964b" providerId="ADAL" clId="{BA07DB5B-3245-407B-8818-5DDD113F4058}" dt="2025-01-11T15:52:34.327" v="1" actId="478"/>
        <pc:sldMkLst>
          <pc:docMk/>
          <pc:sldMk cId="1639671693" sldId="685"/>
        </pc:sldMkLst>
      </pc:sldChg>
      <pc:sldChg chg="modSp mod">
        <pc:chgData name="Gibson, Thomas" userId="4b42d18a-f5dd-45ad-b5f3-020bdeec964b" providerId="ADAL" clId="{BA07DB5B-3245-407B-8818-5DDD113F4058}" dt="2025-01-11T15:53:48.575" v="20" actId="1076"/>
        <pc:sldMkLst>
          <pc:docMk/>
          <pc:sldMk cId="209402510" sldId="690"/>
        </pc:sldMkLst>
        <pc:spChg chg="mod">
          <ac:chgData name="Gibson, Thomas" userId="4b42d18a-f5dd-45ad-b5f3-020bdeec964b" providerId="ADAL" clId="{BA07DB5B-3245-407B-8818-5DDD113F4058}" dt="2025-01-11T15:53:48.575" v="20" actId="1076"/>
          <ac:spMkLst>
            <pc:docMk/>
            <pc:sldMk cId="209402510" sldId="690"/>
            <ac:spMk id="4" creationId="{554FA509-4B55-FBFA-D6D4-DEDE7FE30BFF}"/>
          </ac:spMkLst>
        </pc:spChg>
      </pc:sldChg>
      <pc:sldChg chg="modSp mod">
        <pc:chgData name="Gibson, Thomas" userId="4b42d18a-f5dd-45ad-b5f3-020bdeec964b" providerId="ADAL" clId="{BA07DB5B-3245-407B-8818-5DDD113F4058}" dt="2025-01-11T15:54:42.917" v="30" actId="20577"/>
        <pc:sldMkLst>
          <pc:docMk/>
          <pc:sldMk cId="872019544" sldId="691"/>
        </pc:sldMkLst>
        <pc:graphicFrameChg chg="modGraphic">
          <ac:chgData name="Gibson, Thomas" userId="4b42d18a-f5dd-45ad-b5f3-020bdeec964b" providerId="ADAL" clId="{BA07DB5B-3245-407B-8818-5DDD113F4058}" dt="2025-01-11T15:54:42.917" v="30"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BA07DB5B-3245-407B-8818-5DDD113F4058}" dt="2025-01-11T15:52:43.140" v="4" actId="478"/>
        <pc:sldMkLst>
          <pc:docMk/>
          <pc:sldMk cId="2338130291" sldId="693"/>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53BC85C5-AD65-4265-90F2-3E396BCF9089}"/>
    <pc:docChg chg="undo custSel modSld">
      <pc:chgData name="Sargent, Liam" userId="1f9260e3-603e-4d07-8e60-c6df4c2f742f" providerId="ADAL" clId="{53BC85C5-AD65-4265-90F2-3E396BCF9089}" dt="2025-01-28T15:38:29.754" v="32" actId="167"/>
      <pc:docMkLst>
        <pc:docMk/>
      </pc:docMkLst>
      <pc:sldChg chg="modSp mod">
        <pc:chgData name="Sargent, Liam" userId="1f9260e3-603e-4d07-8e60-c6df4c2f742f" providerId="ADAL" clId="{53BC85C5-AD65-4265-90F2-3E396BCF9089}" dt="2025-01-28T15:38:29.754" v="32" actId="167"/>
        <pc:sldMkLst>
          <pc:docMk/>
          <pc:sldMk cId="1012904221" sldId="662"/>
        </pc:sldMkLst>
        <pc:spChg chg="ord">
          <ac:chgData name="Sargent, Liam" userId="1f9260e3-603e-4d07-8e60-c6df4c2f742f" providerId="ADAL" clId="{53BC85C5-AD65-4265-90F2-3E396BCF9089}" dt="2025-01-28T15:38:16.090" v="30" actId="167"/>
          <ac:spMkLst>
            <pc:docMk/>
            <pc:sldMk cId="1012904221" sldId="662"/>
            <ac:spMk id="5" creationId="{9488A1AD-40E8-CDC4-BA9D-7A79487A372F}"/>
          </ac:spMkLst>
        </pc:spChg>
        <pc:spChg chg="mod">
          <ac:chgData name="Sargent, Liam" userId="1f9260e3-603e-4d07-8e60-c6df4c2f742f" providerId="ADAL" clId="{53BC85C5-AD65-4265-90F2-3E396BCF9089}" dt="2025-01-02T17:33:21.069" v="12" actId="404"/>
          <ac:spMkLst>
            <pc:docMk/>
            <pc:sldMk cId="1012904221" sldId="662"/>
            <ac:spMk id="10" creationId="{A4D51050-2CCD-5127-222C-9DA382EA608D}"/>
          </ac:spMkLst>
        </pc:spChg>
        <pc:picChg chg="mod ord">
          <ac:chgData name="Sargent, Liam" userId="1f9260e3-603e-4d07-8e60-c6df4c2f742f" providerId="ADAL" clId="{53BC85C5-AD65-4265-90F2-3E396BCF9089}" dt="2025-01-28T15:38:29.754" v="32" actId="167"/>
          <ac:picMkLst>
            <pc:docMk/>
            <pc:sldMk cId="1012904221" sldId="662"/>
            <ac:picMk id="4" creationId="{43FD6526-9F43-1B9A-0DA8-2DE0B2DA96BB}"/>
          </ac:picMkLst>
        </pc:picChg>
      </pc:sldChg>
      <pc:sldChg chg="modSp mod">
        <pc:chgData name="Sargent, Liam" userId="1f9260e3-603e-4d07-8e60-c6df4c2f742f" providerId="ADAL" clId="{53BC85C5-AD65-4265-90F2-3E396BCF9089}" dt="2025-01-02T17:31:45.183" v="8" actId="14100"/>
        <pc:sldMkLst>
          <pc:docMk/>
          <pc:sldMk cId="1769100264" sldId="686"/>
        </pc:sldMkLst>
        <pc:spChg chg="mod">
          <ac:chgData name="Sargent, Liam" userId="1f9260e3-603e-4d07-8e60-c6df4c2f742f" providerId="ADAL" clId="{53BC85C5-AD65-4265-90F2-3E396BCF9089}" dt="2025-01-02T17:31:45.183" v="8" actId="14100"/>
          <ac:spMkLst>
            <pc:docMk/>
            <pc:sldMk cId="1769100264" sldId="686"/>
            <ac:spMk id="26" creationId="{1C1B3713-FC04-0D76-FE05-008018219EE8}"/>
          </ac:spMkLst>
        </pc:spChg>
      </pc:sldChg>
      <pc:sldChg chg="modSp mod">
        <pc:chgData name="Sargent, Liam" userId="1f9260e3-603e-4d07-8e60-c6df4c2f742f" providerId="ADAL" clId="{53BC85C5-AD65-4265-90F2-3E396BCF9089}" dt="2025-01-13T22:13:53.368" v="23" actId="20577"/>
        <pc:sldMkLst>
          <pc:docMk/>
          <pc:sldMk cId="872019544" sldId="691"/>
        </pc:sldMkLst>
        <pc:graphicFrameChg chg="modGraphic">
          <ac:chgData name="Sargent, Liam" userId="1f9260e3-603e-4d07-8e60-c6df4c2f742f" providerId="ADAL" clId="{53BC85C5-AD65-4265-90F2-3E396BCF9089}" dt="2025-01-13T22:13:45.072" v="18" actId="20577"/>
          <ac:graphicFrameMkLst>
            <pc:docMk/>
            <pc:sldMk cId="872019544" sldId="691"/>
            <ac:graphicFrameMk id="2" creationId="{8D61A796-BF7A-10BC-36BA-E30ACD32A9D9}"/>
          </ac:graphicFrameMkLst>
        </pc:graphicFrameChg>
        <pc:graphicFrameChg chg="modGraphic">
          <ac:chgData name="Sargent, Liam" userId="1f9260e3-603e-4d07-8e60-c6df4c2f742f" providerId="ADAL" clId="{53BC85C5-AD65-4265-90F2-3E396BCF9089}" dt="2025-01-13T22:13:53.368" v="23"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53BC85C5-AD65-4265-90F2-3E396BCF9089}" dt="2025-01-07T12:16:39.698" v="14" actId="207"/>
          <ac:graphicFrameMkLst>
            <pc:docMk/>
            <pc:sldMk cId="872019544" sldId="691"/>
            <ac:graphicFrameMk id="8" creationId="{E75B49BC-BCDB-3CD6-BD2D-B538722AD536}"/>
          </ac:graphicFrameMkLst>
        </pc:graphicFrameChg>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Elsell, Adam" userId="4b5b85db-77c1-44c9-a8d6-e10bf1cb52c2" providerId="ADAL" clId="{DFF2CE27-FB96-4F43-AC96-F8699D522739}"/>
    <pc:docChg chg="delSld">
      <pc:chgData name="Elsell, Adam" userId="4b5b85db-77c1-44c9-a8d6-e10bf1cb52c2" providerId="ADAL" clId="{DFF2CE27-FB96-4F43-AC96-F8699D522739}" dt="2025-02-18T18:11:22.330" v="0" actId="47"/>
      <pc:docMkLst>
        <pc:docMk/>
      </pc:docMkLst>
      <pc:sldChg chg="del">
        <pc:chgData name="Elsell, Adam" userId="4b5b85db-77c1-44c9-a8d6-e10bf1cb52c2" providerId="ADAL" clId="{DFF2CE27-FB96-4F43-AC96-F8699D522739}" dt="2025-02-18T18:11:22.330" v="0" actId="47"/>
        <pc:sldMkLst>
          <pc:docMk/>
          <pc:sldMk cId="3726198657" sldId="701"/>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Walker, Emma" userId="78042fed-3b5b-41c2-b1a5-1fe470dc51b0" providerId="ADAL" clId="{DAC5C438-6399-4446-9329-A00B104AFD2B}"/>
    <pc:docChg chg="undo custSel delSld modSld">
      <pc:chgData name="Walker, Emma" userId="78042fed-3b5b-41c2-b1a5-1fe470dc51b0" providerId="ADAL" clId="{DAC5C438-6399-4446-9329-A00B104AFD2B}" dt="2024-12-19T15:03:15.810" v="130" actId="20577"/>
      <pc:docMkLst>
        <pc:docMk/>
      </pc:docMkLst>
      <pc:sldChg chg="modSp mod">
        <pc:chgData name="Walker, Emma" userId="78042fed-3b5b-41c2-b1a5-1fe470dc51b0" providerId="ADAL" clId="{DAC5C438-6399-4446-9329-A00B104AFD2B}" dt="2024-12-19T14:58:35.268" v="6" actId="404"/>
        <pc:sldMkLst>
          <pc:docMk/>
          <pc:sldMk cId="1012904221" sldId="662"/>
        </pc:sldMkLst>
        <pc:spChg chg="mod">
          <ac:chgData name="Walker, Emma" userId="78042fed-3b5b-41c2-b1a5-1fe470dc51b0" providerId="ADAL" clId="{DAC5C438-6399-4446-9329-A00B104AFD2B}" dt="2024-12-19T14:58:35.268" v="6" actId="404"/>
          <ac:spMkLst>
            <pc:docMk/>
            <pc:sldMk cId="1012904221" sldId="662"/>
            <ac:spMk id="10" creationId="{A4D51050-2CCD-5127-222C-9DA382EA608D}"/>
          </ac:spMkLst>
        </pc:spChg>
      </pc:sldChg>
      <pc:sldChg chg="addSp modSp mod">
        <pc:chgData name="Walker, Emma" userId="78042fed-3b5b-41c2-b1a5-1fe470dc51b0" providerId="ADAL" clId="{DAC5C438-6399-4446-9329-A00B104AFD2B}" dt="2024-12-19T14:58:56.814" v="11" actId="14100"/>
        <pc:sldMkLst>
          <pc:docMk/>
          <pc:sldMk cId="3065760421" sldId="664"/>
        </pc:sldMkLst>
        <pc:spChg chg="mod">
          <ac:chgData name="Walker, Emma" userId="78042fed-3b5b-41c2-b1a5-1fe470dc51b0" providerId="ADAL" clId="{DAC5C438-6399-4446-9329-A00B104AFD2B}" dt="2024-12-19T14:58:56.814" v="11" actId="14100"/>
          <ac:spMkLst>
            <pc:docMk/>
            <pc:sldMk cId="3065760421" sldId="664"/>
            <ac:spMk id="7" creationId="{58F73DDF-9A24-81BA-B0E6-DD6DD882184F}"/>
          </ac:spMkLst>
        </pc:spChg>
      </pc:sldChg>
      <pc:sldChg chg="modSp mod modNotesTx">
        <pc:chgData name="Walker, Emma" userId="78042fed-3b5b-41c2-b1a5-1fe470dc51b0" providerId="ADAL" clId="{DAC5C438-6399-4446-9329-A00B104AFD2B}" dt="2024-12-19T14:59:25.015" v="24" actId="6549"/>
        <pc:sldMkLst>
          <pc:docMk/>
          <pc:sldMk cId="1769100264" sldId="686"/>
        </pc:sldMkLst>
        <pc:spChg chg="mod">
          <ac:chgData name="Walker, Emma" userId="78042fed-3b5b-41c2-b1a5-1fe470dc51b0" providerId="ADAL" clId="{DAC5C438-6399-4446-9329-A00B104AFD2B}" dt="2024-12-19T14:59:15.024" v="17" actId="20577"/>
          <ac:spMkLst>
            <pc:docMk/>
            <pc:sldMk cId="1769100264" sldId="686"/>
            <ac:spMk id="26" creationId="{1C1B3713-FC04-0D76-FE05-008018219EE8}"/>
          </ac:spMkLst>
        </pc:spChg>
      </pc:sldChg>
      <pc:sldChg chg="modSp mod modNotesTx">
        <pc:chgData name="Walker, Emma" userId="78042fed-3b5b-41c2-b1a5-1fe470dc51b0" providerId="ADAL" clId="{DAC5C438-6399-4446-9329-A00B104AFD2B}" dt="2024-12-19T15:01:46.972" v="115" actId="20577"/>
        <pc:sldMkLst>
          <pc:docMk/>
          <pc:sldMk cId="209402510" sldId="690"/>
        </pc:sldMkLst>
        <pc:spChg chg="mod">
          <ac:chgData name="Walker, Emma" userId="78042fed-3b5b-41c2-b1a5-1fe470dc51b0" providerId="ADAL" clId="{DAC5C438-6399-4446-9329-A00B104AFD2B}" dt="2024-12-19T14:59:43.282" v="27" actId="13926"/>
          <ac:spMkLst>
            <pc:docMk/>
            <pc:sldMk cId="209402510" sldId="690"/>
            <ac:spMk id="2" creationId="{143D4D84-FA81-CD7C-C197-D507940CD5D5}"/>
          </ac:spMkLst>
        </pc:spChg>
        <pc:spChg chg="mod">
          <ac:chgData name="Walker, Emma" userId="78042fed-3b5b-41c2-b1a5-1fe470dc51b0" providerId="ADAL" clId="{DAC5C438-6399-4446-9329-A00B104AFD2B}" dt="2024-12-19T15:00:01.036" v="36" actId="20577"/>
          <ac:spMkLst>
            <pc:docMk/>
            <pc:sldMk cId="209402510" sldId="690"/>
            <ac:spMk id="3" creationId="{50E0A811-C15A-1FB9-0B5F-83C3B51C010A}"/>
          </ac:spMkLst>
        </pc:spChg>
        <pc:spChg chg="mod">
          <ac:chgData name="Walker, Emma" userId="78042fed-3b5b-41c2-b1a5-1fe470dc51b0" providerId="ADAL" clId="{DAC5C438-6399-4446-9329-A00B104AFD2B}" dt="2024-12-19T15:00:18.857" v="38" actId="20577"/>
          <ac:spMkLst>
            <pc:docMk/>
            <pc:sldMk cId="209402510" sldId="690"/>
            <ac:spMk id="4" creationId="{554FA509-4B55-FBFA-D6D4-DEDE7FE30BFF}"/>
          </ac:spMkLst>
        </pc:spChg>
        <pc:spChg chg="mod">
          <ac:chgData name="Walker, Emma" userId="78042fed-3b5b-41c2-b1a5-1fe470dc51b0" providerId="ADAL" clId="{DAC5C438-6399-4446-9329-A00B104AFD2B}" dt="2024-12-19T15:00:28.215" v="44" actId="20577"/>
          <ac:spMkLst>
            <pc:docMk/>
            <pc:sldMk cId="209402510" sldId="690"/>
            <ac:spMk id="5" creationId="{103E2503-E277-0C5C-D869-D8DC387025CF}"/>
          </ac:spMkLst>
        </pc:spChg>
        <pc:spChg chg="mod">
          <ac:chgData name="Walker, Emma" userId="78042fed-3b5b-41c2-b1a5-1fe470dc51b0" providerId="ADAL" clId="{DAC5C438-6399-4446-9329-A00B104AFD2B}" dt="2024-12-19T15:00:39.095" v="52" actId="20577"/>
          <ac:spMkLst>
            <pc:docMk/>
            <pc:sldMk cId="209402510" sldId="690"/>
            <ac:spMk id="6" creationId="{CED0E2F5-A8F0-686C-B5EF-CDBE63007415}"/>
          </ac:spMkLst>
        </pc:spChg>
        <pc:spChg chg="mod">
          <ac:chgData name="Walker, Emma" userId="78042fed-3b5b-41c2-b1a5-1fe470dc51b0" providerId="ADAL" clId="{DAC5C438-6399-4446-9329-A00B104AFD2B}" dt="2024-12-19T15:00:49.055" v="62" actId="20577"/>
          <ac:spMkLst>
            <pc:docMk/>
            <pc:sldMk cId="209402510" sldId="690"/>
            <ac:spMk id="7" creationId="{753653A3-662F-4EFE-662A-5F755FDEE84F}"/>
          </ac:spMkLst>
        </pc:spChg>
      </pc:sldChg>
      <pc:sldChg chg="modSp mod">
        <pc:chgData name="Walker, Emma" userId="78042fed-3b5b-41c2-b1a5-1fe470dc51b0" providerId="ADAL" clId="{DAC5C438-6399-4446-9329-A00B104AFD2B}" dt="2024-12-19T15:02:53.207" v="128" actId="207"/>
        <pc:sldMkLst>
          <pc:docMk/>
          <pc:sldMk cId="872019544" sldId="691"/>
        </pc:sldMkLst>
        <pc:spChg chg="mod">
          <ac:chgData name="Walker, Emma" userId="78042fed-3b5b-41c2-b1a5-1fe470dc51b0" providerId="ADAL" clId="{DAC5C438-6399-4446-9329-A00B104AFD2B}" dt="2024-12-19T15:02:03.785" v="118"/>
          <ac:spMkLst>
            <pc:docMk/>
            <pc:sldMk cId="872019544" sldId="691"/>
            <ac:spMk id="7" creationId="{E9DA7773-D6B7-FE77-F5C8-251BBA33BF57}"/>
          </ac:spMkLst>
        </pc:spChg>
        <pc:graphicFrameChg chg="mod modGraphic">
          <ac:chgData name="Walker, Emma" userId="78042fed-3b5b-41c2-b1a5-1fe470dc51b0" providerId="ADAL" clId="{DAC5C438-6399-4446-9329-A00B104AFD2B}" dt="2024-12-19T15:02:27.024" v="121"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DAC5C438-6399-4446-9329-A00B104AFD2B}" dt="2024-12-19T15:02:39.767" v="124"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DAC5C438-6399-4446-9329-A00B104AFD2B}" dt="2024-12-19T15:02:53.207" v="128" actId="207"/>
          <ac:graphicFrameMkLst>
            <pc:docMk/>
            <pc:sldMk cId="872019544" sldId="691"/>
            <ac:graphicFrameMk id="8" creationId="{E75B49BC-BCDB-3CD6-BD2D-B538722AD536}"/>
          </ac:graphicFrameMkLst>
        </pc:graphicFrameChg>
      </pc:sldChg>
      <pc:sldChg chg="del">
        <pc:chgData name="Walker, Emma" userId="78042fed-3b5b-41c2-b1a5-1fe470dc51b0" providerId="ADAL" clId="{DAC5C438-6399-4446-9329-A00B104AFD2B}" dt="2024-12-19T15:03:01.328" v="129" actId="47"/>
        <pc:sldMkLst>
          <pc:docMk/>
          <pc:sldMk cId="3726198657" sldId="701"/>
        </pc:sldMkLst>
      </pc:sldChg>
      <pc:sldChg chg="modNotesTx">
        <pc:chgData name="Walker, Emma" userId="78042fed-3b5b-41c2-b1a5-1fe470dc51b0" providerId="ADAL" clId="{DAC5C438-6399-4446-9329-A00B104AFD2B}" dt="2024-12-19T15:03:15.810" v="130" actId="20577"/>
        <pc:sldMkLst>
          <pc:docMk/>
          <pc:sldMk cId="3401910889" sldId="704"/>
        </pc:sldMkLst>
      </pc:sldChg>
    </pc:docChg>
  </pc:docChgLst>
  <pc:docChgLst>
    <pc:chgData name="Gibson, Thomas" userId="4b42d18a-f5dd-45ad-b5f3-020bdeec964b" providerId="ADAL" clId="{752AFD33-D8CB-4B46-9D86-0B214388256A}"/>
    <pc:docChg chg="modSld">
      <pc:chgData name="Gibson, Thomas" userId="4b42d18a-f5dd-45ad-b5f3-020bdeec964b" providerId="ADAL" clId="{752AFD33-D8CB-4B46-9D86-0B214388256A}" dt="2025-02-21T15:43:25.005" v="14" actId="6549"/>
      <pc:docMkLst>
        <pc:docMk/>
      </pc:docMkLst>
      <pc:sldChg chg="modNotesTx">
        <pc:chgData name="Gibson, Thomas" userId="4b42d18a-f5dd-45ad-b5f3-020bdeec964b" providerId="ADAL" clId="{752AFD33-D8CB-4B46-9D86-0B214388256A}" dt="2025-02-21T15:42:37.389" v="13" actId="20577"/>
        <pc:sldMkLst>
          <pc:docMk/>
          <pc:sldMk cId="1756564955" sldId="708"/>
        </pc:sldMkLst>
      </pc:sldChg>
      <pc:sldChg chg="modNotesTx">
        <pc:chgData name="Gibson, Thomas" userId="4b42d18a-f5dd-45ad-b5f3-020bdeec964b" providerId="ADAL" clId="{752AFD33-D8CB-4B46-9D86-0B214388256A}" dt="2025-02-21T15:43:25.005" v="14" actId="6549"/>
        <pc:sldMkLst>
          <pc:docMk/>
          <pc:sldMk cId="359159013" sldId="710"/>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Elsell, Adam" userId="4b5b85db-77c1-44c9-a8d6-e10bf1cb52c2" providerId="ADAL" clId="{3C5151C6-CA38-4DF9-8A61-9FB3458B7D04}"/>
    <pc:docChg chg="custSel addSld delSld modSld modMainMaster">
      <pc:chgData name="Elsell, Adam" userId="4b5b85db-77c1-44c9-a8d6-e10bf1cb52c2" providerId="ADAL" clId="{3C5151C6-CA38-4DF9-8A61-9FB3458B7D04}" dt="2025-01-30T16:27:56.606" v="46" actId="47"/>
      <pc:docMkLst>
        <pc:docMk/>
      </pc:docMkLst>
      <pc:sldChg chg="addSp delSp modSp mod">
        <pc:chgData name="Elsell, Adam" userId="4b5b85db-77c1-44c9-a8d6-e10bf1cb52c2" providerId="ADAL" clId="{3C5151C6-CA38-4DF9-8A61-9FB3458B7D04}" dt="2025-01-30T16:24:11.830" v="9"/>
        <pc:sldMkLst>
          <pc:docMk/>
          <pc:sldMk cId="1012904221" sldId="662"/>
        </pc:sldMkLst>
        <pc:spChg chg="add mod">
          <ac:chgData name="Elsell, Adam" userId="4b5b85db-77c1-44c9-a8d6-e10bf1cb52c2" providerId="ADAL" clId="{3C5151C6-CA38-4DF9-8A61-9FB3458B7D04}" dt="2025-01-30T16:24:05.483" v="8"/>
          <ac:spMkLst>
            <pc:docMk/>
            <pc:sldMk cId="1012904221" sldId="662"/>
            <ac:spMk id="3" creationId="{C792A8D1-2282-2AEF-A225-E543B1D6C030}"/>
          </ac:spMkLst>
        </pc:spChg>
        <pc:spChg chg="add mod">
          <ac:chgData name="Elsell, Adam" userId="4b5b85db-77c1-44c9-a8d6-e10bf1cb52c2" providerId="ADAL" clId="{3C5151C6-CA38-4DF9-8A61-9FB3458B7D04}" dt="2025-01-30T16:24:05.483" v="8"/>
          <ac:spMkLst>
            <pc:docMk/>
            <pc:sldMk cId="1012904221" sldId="662"/>
            <ac:spMk id="8" creationId="{9B955123-4B38-D56E-B102-9961AD0229B4}"/>
          </ac:spMkLst>
        </pc:spChg>
        <pc:spChg chg="add mod">
          <ac:chgData name="Elsell, Adam" userId="4b5b85db-77c1-44c9-a8d6-e10bf1cb52c2" providerId="ADAL" clId="{3C5151C6-CA38-4DF9-8A61-9FB3458B7D04}" dt="2025-01-30T16:24:05.483" v="8"/>
          <ac:spMkLst>
            <pc:docMk/>
            <pc:sldMk cId="1012904221" sldId="662"/>
            <ac:spMk id="12" creationId="{EF0315B7-0999-1DAF-03DA-343D65429D4D}"/>
          </ac:spMkLst>
        </pc:spChg>
        <pc:picChg chg="add mod">
          <ac:chgData name="Elsell, Adam" userId="4b5b85db-77c1-44c9-a8d6-e10bf1cb52c2" providerId="ADAL" clId="{3C5151C6-CA38-4DF9-8A61-9FB3458B7D04}" dt="2025-01-30T16:24:11.830" v="9"/>
          <ac:picMkLst>
            <pc:docMk/>
            <pc:sldMk cId="1012904221" sldId="662"/>
            <ac:picMk id="15" creationId="{2DF76A3D-6496-88B6-5577-CBA4BD4EF06B}"/>
          </ac:picMkLst>
        </pc:picChg>
      </pc:sldChg>
      <pc:sldChg chg="addSp delSp modSp mod">
        <pc:chgData name="Elsell, Adam" userId="4b5b85db-77c1-44c9-a8d6-e10bf1cb52c2" providerId="ADAL" clId="{3C5151C6-CA38-4DF9-8A61-9FB3458B7D04}" dt="2025-01-30T16:25:00.896" v="14"/>
        <pc:sldMkLst>
          <pc:docMk/>
          <pc:sldMk cId="3065760421" sldId="664"/>
        </pc:sldMkLst>
        <pc:spChg chg="add mod">
          <ac:chgData name="Elsell, Adam" userId="4b5b85db-77c1-44c9-a8d6-e10bf1cb52c2" providerId="ADAL" clId="{3C5151C6-CA38-4DF9-8A61-9FB3458B7D04}" dt="2025-01-30T16:25:00.896" v="14"/>
          <ac:spMkLst>
            <pc:docMk/>
            <pc:sldMk cId="3065760421" sldId="664"/>
            <ac:spMk id="2" creationId="{816081F4-1848-7C9F-A20F-1FC337CBA6D5}"/>
          </ac:spMkLst>
        </pc:spChg>
        <pc:spChg chg="add mod">
          <ac:chgData name="Elsell, Adam" userId="4b5b85db-77c1-44c9-a8d6-e10bf1cb52c2" providerId="ADAL" clId="{3C5151C6-CA38-4DF9-8A61-9FB3458B7D04}" dt="2025-01-30T16:25:00.896" v="14"/>
          <ac:spMkLst>
            <pc:docMk/>
            <pc:sldMk cId="3065760421" sldId="664"/>
            <ac:spMk id="6" creationId="{85B51D42-85F3-EC4E-18B3-0288768256CF}"/>
          </ac:spMkLst>
        </pc:spChg>
        <pc:spChg chg="add mod">
          <ac:chgData name="Elsell, Adam" userId="4b5b85db-77c1-44c9-a8d6-e10bf1cb52c2" providerId="ADAL" clId="{3C5151C6-CA38-4DF9-8A61-9FB3458B7D04}" dt="2025-01-30T16:25:00.896" v="14"/>
          <ac:spMkLst>
            <pc:docMk/>
            <pc:sldMk cId="3065760421" sldId="664"/>
            <ac:spMk id="17" creationId="{0F9341E7-F967-40B2-E19C-3E0E8766C528}"/>
          </ac:spMkLst>
        </pc:spChg>
        <pc:spChg chg="add mod">
          <ac:chgData name="Elsell, Adam" userId="4b5b85db-77c1-44c9-a8d6-e10bf1cb52c2" providerId="ADAL" clId="{3C5151C6-CA38-4DF9-8A61-9FB3458B7D04}" dt="2025-01-30T16:25:00.896" v="14"/>
          <ac:spMkLst>
            <pc:docMk/>
            <pc:sldMk cId="3065760421" sldId="664"/>
            <ac:spMk id="21" creationId="{88E916B4-BE9B-1C69-CE17-E0C5D3B0A98E}"/>
          </ac:spMkLst>
        </pc:spChg>
        <pc:spChg chg="add mod">
          <ac:chgData name="Elsell, Adam" userId="4b5b85db-77c1-44c9-a8d6-e10bf1cb52c2" providerId="ADAL" clId="{3C5151C6-CA38-4DF9-8A61-9FB3458B7D04}" dt="2025-01-30T16:25:00.896" v="14"/>
          <ac:spMkLst>
            <pc:docMk/>
            <pc:sldMk cId="3065760421" sldId="664"/>
            <ac:spMk id="22" creationId="{B266286E-4A78-9CDB-7DA6-B13E6AD22C9D}"/>
          </ac:spMkLst>
        </pc:spChg>
        <pc:spChg chg="add mod">
          <ac:chgData name="Elsell, Adam" userId="4b5b85db-77c1-44c9-a8d6-e10bf1cb52c2" providerId="ADAL" clId="{3C5151C6-CA38-4DF9-8A61-9FB3458B7D04}" dt="2025-01-30T16:25:00.896" v="14"/>
          <ac:spMkLst>
            <pc:docMk/>
            <pc:sldMk cId="3065760421" sldId="664"/>
            <ac:spMk id="23" creationId="{E4E66F93-C479-60BC-BF01-7719A2231DFE}"/>
          </ac:spMkLst>
        </pc:spChg>
        <pc:picChg chg="add mod">
          <ac:chgData name="Elsell, Adam" userId="4b5b85db-77c1-44c9-a8d6-e10bf1cb52c2" providerId="ADAL" clId="{3C5151C6-CA38-4DF9-8A61-9FB3458B7D04}" dt="2025-01-30T16:25:00.896" v="14"/>
          <ac:picMkLst>
            <pc:docMk/>
            <pc:sldMk cId="3065760421" sldId="664"/>
            <ac:picMk id="20" creationId="{F13076E0-84F2-24FF-B9EC-C4B09DE6AA4D}"/>
          </ac:picMkLst>
        </pc:picChg>
      </pc:sldChg>
      <pc:sldChg chg="del">
        <pc:chgData name="Elsell, Adam" userId="4b5b85db-77c1-44c9-a8d6-e10bf1cb52c2" providerId="ADAL" clId="{3C5151C6-CA38-4DF9-8A61-9FB3458B7D04}" dt="2025-01-30T16:25:27.216" v="18" actId="47"/>
        <pc:sldMkLst>
          <pc:docMk/>
          <pc:sldMk cId="2445466799" sldId="670"/>
        </pc:sldMkLst>
      </pc:sldChg>
      <pc:sldChg chg="del">
        <pc:chgData name="Elsell, Adam" userId="4b5b85db-77c1-44c9-a8d6-e10bf1cb52c2" providerId="ADAL" clId="{3C5151C6-CA38-4DF9-8A61-9FB3458B7D04}" dt="2025-01-30T16:25:26.015" v="17" actId="47"/>
        <pc:sldMkLst>
          <pc:docMk/>
          <pc:sldMk cId="2277401543" sldId="672"/>
        </pc:sldMkLst>
      </pc:sldChg>
      <pc:sldChg chg="del">
        <pc:chgData name="Elsell, Adam" userId="4b5b85db-77c1-44c9-a8d6-e10bf1cb52c2" providerId="ADAL" clId="{3C5151C6-CA38-4DF9-8A61-9FB3458B7D04}" dt="2025-01-30T16:25:27.967" v="19" actId="47"/>
        <pc:sldMkLst>
          <pc:docMk/>
          <pc:sldMk cId="2813025953" sldId="674"/>
        </pc:sldMkLst>
      </pc:sldChg>
      <pc:sldChg chg="del">
        <pc:chgData name="Elsell, Adam" userId="4b5b85db-77c1-44c9-a8d6-e10bf1cb52c2" providerId="ADAL" clId="{3C5151C6-CA38-4DF9-8A61-9FB3458B7D04}" dt="2025-01-30T16:25:28.562" v="20" actId="47"/>
        <pc:sldMkLst>
          <pc:docMk/>
          <pc:sldMk cId="2743037187" sldId="682"/>
        </pc:sldMkLst>
      </pc:sldChg>
      <pc:sldChg chg="del">
        <pc:chgData name="Elsell, Adam" userId="4b5b85db-77c1-44c9-a8d6-e10bf1cb52c2" providerId="ADAL" clId="{3C5151C6-CA38-4DF9-8A61-9FB3458B7D04}" dt="2025-01-30T16:25:29.217" v="21" actId="47"/>
        <pc:sldMkLst>
          <pc:docMk/>
          <pc:sldMk cId="4090305741" sldId="684"/>
        </pc:sldMkLst>
      </pc:sldChg>
      <pc:sldChg chg="del">
        <pc:chgData name="Elsell, Adam" userId="4b5b85db-77c1-44c9-a8d6-e10bf1cb52c2" providerId="ADAL" clId="{3C5151C6-CA38-4DF9-8A61-9FB3458B7D04}" dt="2025-01-30T16:25:24.995" v="16" actId="47"/>
        <pc:sldMkLst>
          <pc:docMk/>
          <pc:sldMk cId="1639671693" sldId="685"/>
        </pc:sldMkLst>
      </pc:sldChg>
      <pc:sldChg chg="addSp delSp modSp mod">
        <pc:chgData name="Elsell, Adam" userId="4b5b85db-77c1-44c9-a8d6-e10bf1cb52c2" providerId="ADAL" clId="{3C5151C6-CA38-4DF9-8A61-9FB3458B7D04}" dt="2025-01-30T16:26:25.571" v="31" actId="1076"/>
        <pc:sldMkLst>
          <pc:docMk/>
          <pc:sldMk cId="1769100264" sldId="686"/>
        </pc:sldMkLst>
        <pc:spChg chg="add mod">
          <ac:chgData name="Elsell, Adam" userId="4b5b85db-77c1-44c9-a8d6-e10bf1cb52c2" providerId="ADAL" clId="{3C5151C6-CA38-4DF9-8A61-9FB3458B7D04}" dt="2025-01-30T16:25:54.398" v="25"/>
          <ac:spMkLst>
            <pc:docMk/>
            <pc:sldMk cId="1769100264" sldId="686"/>
            <ac:spMk id="2" creationId="{B4D21CEC-A7D0-B307-CB1D-4413A94438E9}"/>
          </ac:spMkLst>
        </pc:spChg>
        <pc:spChg chg="add mod">
          <ac:chgData name="Elsell, Adam" userId="4b5b85db-77c1-44c9-a8d6-e10bf1cb52c2" providerId="ADAL" clId="{3C5151C6-CA38-4DF9-8A61-9FB3458B7D04}" dt="2025-01-30T16:25:54.398" v="25"/>
          <ac:spMkLst>
            <pc:docMk/>
            <pc:sldMk cId="1769100264" sldId="686"/>
            <ac:spMk id="4" creationId="{AC939AD3-5F3C-CD37-25F9-423CF5C373C8}"/>
          </ac:spMkLst>
        </pc:spChg>
        <pc:spChg chg="add mod">
          <ac:chgData name="Elsell, Adam" userId="4b5b85db-77c1-44c9-a8d6-e10bf1cb52c2" providerId="ADAL" clId="{3C5151C6-CA38-4DF9-8A61-9FB3458B7D04}" dt="2025-01-30T16:25:54.398" v="25"/>
          <ac:spMkLst>
            <pc:docMk/>
            <pc:sldMk cId="1769100264" sldId="686"/>
            <ac:spMk id="6" creationId="{22ADE670-A91F-592D-09BD-2BA767F1B734}"/>
          </ac:spMkLst>
        </pc:spChg>
        <pc:spChg chg="mod">
          <ac:chgData name="Elsell, Adam" userId="4b5b85db-77c1-44c9-a8d6-e10bf1cb52c2" providerId="ADAL" clId="{3C5151C6-CA38-4DF9-8A61-9FB3458B7D04}" dt="2025-01-30T16:25:54.398" v="25"/>
          <ac:spMkLst>
            <pc:docMk/>
            <pc:sldMk cId="1769100264" sldId="686"/>
            <ac:spMk id="9" creationId="{E9722D68-EDF5-3C8E-FBE2-977273F3773C}"/>
          </ac:spMkLst>
        </pc:spChg>
        <pc:spChg chg="mod">
          <ac:chgData name="Elsell, Adam" userId="4b5b85db-77c1-44c9-a8d6-e10bf1cb52c2" providerId="ADAL" clId="{3C5151C6-CA38-4DF9-8A61-9FB3458B7D04}" dt="2025-01-30T16:25:54.398" v="25"/>
          <ac:spMkLst>
            <pc:docMk/>
            <pc:sldMk cId="1769100264" sldId="686"/>
            <ac:spMk id="10" creationId="{FA227F01-7E12-DB20-FE70-D98FF138AB91}"/>
          </ac:spMkLst>
        </pc:spChg>
        <pc:spChg chg="mod">
          <ac:chgData name="Elsell, Adam" userId="4b5b85db-77c1-44c9-a8d6-e10bf1cb52c2" providerId="ADAL" clId="{3C5151C6-CA38-4DF9-8A61-9FB3458B7D04}" dt="2025-01-30T16:25:54.398" v="25"/>
          <ac:spMkLst>
            <pc:docMk/>
            <pc:sldMk cId="1769100264" sldId="686"/>
            <ac:spMk id="12" creationId="{168746AE-FC06-751C-9937-D1A2B2206161}"/>
          </ac:spMkLst>
        </pc:spChg>
        <pc:spChg chg="mod ord">
          <ac:chgData name="Elsell, Adam" userId="4b5b85db-77c1-44c9-a8d6-e10bf1cb52c2" providerId="ADAL" clId="{3C5151C6-CA38-4DF9-8A61-9FB3458B7D04}" dt="2025-01-30T16:26:25.571" v="31" actId="1076"/>
          <ac:spMkLst>
            <pc:docMk/>
            <pc:sldMk cId="1769100264" sldId="686"/>
            <ac:spMk id="26" creationId="{1C1B3713-FC04-0D76-FE05-008018219EE8}"/>
          </ac:spMkLst>
        </pc:spChg>
        <pc:grpChg chg="add mod">
          <ac:chgData name="Elsell, Adam" userId="4b5b85db-77c1-44c9-a8d6-e10bf1cb52c2" providerId="ADAL" clId="{3C5151C6-CA38-4DF9-8A61-9FB3458B7D04}" dt="2025-01-30T16:25:54.398" v="25"/>
          <ac:grpSpMkLst>
            <pc:docMk/>
            <pc:sldMk cId="1769100264" sldId="686"/>
            <ac:grpSpMk id="7" creationId="{59B08671-F86C-E6D5-B19E-1CB2A1105C44}"/>
          </ac:grpSpMkLst>
        </pc:grpChg>
        <pc:picChg chg="add mod">
          <ac:chgData name="Elsell, Adam" userId="4b5b85db-77c1-44c9-a8d6-e10bf1cb52c2" providerId="ADAL" clId="{3C5151C6-CA38-4DF9-8A61-9FB3458B7D04}" dt="2025-01-30T16:25:54.398" v="25"/>
          <ac:picMkLst>
            <pc:docMk/>
            <pc:sldMk cId="1769100264" sldId="686"/>
            <ac:picMk id="3" creationId="{70FF4ADD-4B2F-9E59-41EC-E306946999D7}"/>
          </ac:picMkLst>
        </pc:picChg>
        <pc:picChg chg="mod">
          <ac:chgData name="Elsell, Adam" userId="4b5b85db-77c1-44c9-a8d6-e10bf1cb52c2" providerId="ADAL" clId="{3C5151C6-CA38-4DF9-8A61-9FB3458B7D04}" dt="2025-01-30T16:25:54.398" v="25"/>
          <ac:picMkLst>
            <pc:docMk/>
            <pc:sldMk cId="1769100264" sldId="686"/>
            <ac:picMk id="8" creationId="{66BB15CE-8C77-AF04-B1FC-BC3164DDBA10}"/>
          </ac:picMkLst>
        </pc:picChg>
      </pc:sldChg>
      <pc:sldChg chg="addSp delSp modSp mod">
        <pc:chgData name="Elsell, Adam" userId="4b5b85db-77c1-44c9-a8d6-e10bf1cb52c2" providerId="ADAL" clId="{3C5151C6-CA38-4DF9-8A61-9FB3458B7D04}" dt="2025-01-30T16:26:57.473" v="36"/>
        <pc:sldMkLst>
          <pc:docMk/>
          <pc:sldMk cId="209402510" sldId="690"/>
        </pc:sldMkLst>
        <pc:spChg chg="add mod ord">
          <ac:chgData name="Elsell, Adam" userId="4b5b85db-77c1-44c9-a8d6-e10bf1cb52c2" providerId="ADAL" clId="{3C5151C6-CA38-4DF9-8A61-9FB3458B7D04}" dt="2025-01-30T16:26:43.997" v="34" actId="167"/>
          <ac:spMkLst>
            <pc:docMk/>
            <pc:sldMk cId="209402510" sldId="690"/>
            <ac:spMk id="8" creationId="{CA3B10AD-1B24-7E32-5853-EC7831CB7DFD}"/>
          </ac:spMkLst>
        </pc:spChg>
        <pc:spChg chg="mod">
          <ac:chgData name="Elsell, Adam" userId="4b5b85db-77c1-44c9-a8d6-e10bf1cb52c2" providerId="ADAL" clId="{3C5151C6-CA38-4DF9-8A61-9FB3458B7D04}" dt="2025-01-30T16:26:57.473" v="36"/>
          <ac:spMkLst>
            <pc:docMk/>
            <pc:sldMk cId="209402510" sldId="690"/>
            <ac:spMk id="11" creationId="{E9D979AB-74B9-B09B-93A6-4708D3808D1F}"/>
          </ac:spMkLst>
        </pc:spChg>
        <pc:spChg chg="mod">
          <ac:chgData name="Elsell, Adam" userId="4b5b85db-77c1-44c9-a8d6-e10bf1cb52c2" providerId="ADAL" clId="{3C5151C6-CA38-4DF9-8A61-9FB3458B7D04}" dt="2025-01-30T16:26:57.473" v="36"/>
          <ac:spMkLst>
            <pc:docMk/>
            <pc:sldMk cId="209402510" sldId="690"/>
            <ac:spMk id="12" creationId="{200D5A73-B510-080A-0898-1570CF87724C}"/>
          </ac:spMkLst>
        </pc:spChg>
        <pc:spChg chg="mod">
          <ac:chgData name="Elsell, Adam" userId="4b5b85db-77c1-44c9-a8d6-e10bf1cb52c2" providerId="ADAL" clId="{3C5151C6-CA38-4DF9-8A61-9FB3458B7D04}" dt="2025-01-30T16:26:57.473" v="36"/>
          <ac:spMkLst>
            <pc:docMk/>
            <pc:sldMk cId="209402510" sldId="690"/>
            <ac:spMk id="13" creationId="{F60F8B6B-2929-E89C-8493-DD460B7D5FDB}"/>
          </ac:spMkLst>
        </pc:spChg>
        <pc:grpChg chg="add mod">
          <ac:chgData name="Elsell, Adam" userId="4b5b85db-77c1-44c9-a8d6-e10bf1cb52c2" providerId="ADAL" clId="{3C5151C6-CA38-4DF9-8A61-9FB3458B7D04}" dt="2025-01-30T16:26:57.473" v="36"/>
          <ac:grpSpMkLst>
            <pc:docMk/>
            <pc:sldMk cId="209402510" sldId="690"/>
            <ac:grpSpMk id="10" creationId="{49CDC55E-7C96-F849-CF92-132827840A22}"/>
          </ac:grpSpMkLst>
        </pc:grpChg>
        <pc:picChg chg="ord">
          <ac:chgData name="Elsell, Adam" userId="4b5b85db-77c1-44c9-a8d6-e10bf1cb52c2" providerId="ADAL" clId="{3C5151C6-CA38-4DF9-8A61-9FB3458B7D04}" dt="2025-01-30T16:26:46.615" v="35" actId="167"/>
          <ac:picMkLst>
            <pc:docMk/>
            <pc:sldMk cId="209402510" sldId="690"/>
            <ac:picMk id="9" creationId="{545E5D65-3AE7-A021-A54D-3C46D1D5C054}"/>
          </ac:picMkLst>
        </pc:picChg>
        <pc:picChg chg="mod">
          <ac:chgData name="Elsell, Adam" userId="4b5b85db-77c1-44c9-a8d6-e10bf1cb52c2" providerId="ADAL" clId="{3C5151C6-CA38-4DF9-8A61-9FB3458B7D04}" dt="2025-01-30T16:26:57.473" v="36"/>
          <ac:picMkLst>
            <pc:docMk/>
            <pc:sldMk cId="209402510" sldId="690"/>
            <ac:picMk id="14" creationId="{25E1414C-160A-8825-1524-58C0033782CF}"/>
          </ac:picMkLst>
        </pc:picChg>
      </pc:sldChg>
      <pc:sldChg chg="addSp delSp modSp mod">
        <pc:chgData name="Elsell, Adam" userId="4b5b85db-77c1-44c9-a8d6-e10bf1cb52c2" providerId="ADAL" clId="{3C5151C6-CA38-4DF9-8A61-9FB3458B7D04}" dt="2025-01-30T16:27:25.440" v="40"/>
        <pc:sldMkLst>
          <pc:docMk/>
          <pc:sldMk cId="872019544" sldId="691"/>
        </pc:sldMkLst>
        <pc:spChg chg="mod">
          <ac:chgData name="Elsell, Adam" userId="4b5b85db-77c1-44c9-a8d6-e10bf1cb52c2" providerId="ADAL" clId="{3C5151C6-CA38-4DF9-8A61-9FB3458B7D04}" dt="2025-01-30T16:27:14.093" v="39" actId="14100"/>
          <ac:spMkLst>
            <pc:docMk/>
            <pc:sldMk cId="872019544" sldId="691"/>
            <ac:spMk id="4" creationId="{03BC456D-84A7-E1E9-F065-CE38D243CD67}"/>
          </ac:spMkLst>
        </pc:spChg>
        <pc:spChg chg="add mod">
          <ac:chgData name="Elsell, Adam" userId="4b5b85db-77c1-44c9-a8d6-e10bf1cb52c2" providerId="ADAL" clId="{3C5151C6-CA38-4DF9-8A61-9FB3458B7D04}" dt="2025-01-30T16:27:25.440" v="40"/>
          <ac:spMkLst>
            <pc:docMk/>
            <pc:sldMk cId="872019544" sldId="691"/>
            <ac:spMk id="11" creationId="{AC33CBBA-DD7E-9707-9DFC-E3323740C436}"/>
          </ac:spMkLst>
        </pc:spChg>
        <pc:spChg chg="mod">
          <ac:chgData name="Elsell, Adam" userId="4b5b85db-77c1-44c9-a8d6-e10bf1cb52c2" providerId="ADAL" clId="{3C5151C6-CA38-4DF9-8A61-9FB3458B7D04}" dt="2025-01-30T16:27:25.440" v="40"/>
          <ac:spMkLst>
            <pc:docMk/>
            <pc:sldMk cId="872019544" sldId="691"/>
            <ac:spMk id="14" creationId="{B6E52DC0-C3B2-844E-BA35-07A4BD27B2A0}"/>
          </ac:spMkLst>
        </pc:spChg>
        <pc:spChg chg="mod">
          <ac:chgData name="Elsell, Adam" userId="4b5b85db-77c1-44c9-a8d6-e10bf1cb52c2" providerId="ADAL" clId="{3C5151C6-CA38-4DF9-8A61-9FB3458B7D04}" dt="2025-01-30T16:27:25.440" v="40"/>
          <ac:spMkLst>
            <pc:docMk/>
            <pc:sldMk cId="872019544" sldId="691"/>
            <ac:spMk id="21" creationId="{B63AC115-BF75-1121-B282-5BB16D5D3A48}"/>
          </ac:spMkLst>
        </pc:spChg>
        <pc:spChg chg="mod">
          <ac:chgData name="Elsell, Adam" userId="4b5b85db-77c1-44c9-a8d6-e10bf1cb52c2" providerId="ADAL" clId="{3C5151C6-CA38-4DF9-8A61-9FB3458B7D04}" dt="2025-01-30T16:27:25.440" v="40"/>
          <ac:spMkLst>
            <pc:docMk/>
            <pc:sldMk cId="872019544" sldId="691"/>
            <ac:spMk id="22" creationId="{D1999444-1F3A-1A5C-2664-19C7E94B05E7}"/>
          </ac:spMkLst>
        </pc:spChg>
        <pc:grpChg chg="add mod">
          <ac:chgData name="Elsell, Adam" userId="4b5b85db-77c1-44c9-a8d6-e10bf1cb52c2" providerId="ADAL" clId="{3C5151C6-CA38-4DF9-8A61-9FB3458B7D04}" dt="2025-01-30T16:27:25.440" v="40"/>
          <ac:grpSpMkLst>
            <pc:docMk/>
            <pc:sldMk cId="872019544" sldId="691"/>
            <ac:grpSpMk id="12" creationId="{B63CA99C-26AE-299F-B6BF-F22F18840858}"/>
          </ac:grpSpMkLst>
        </pc:grpChg>
        <pc:picChg chg="mod">
          <ac:chgData name="Elsell, Adam" userId="4b5b85db-77c1-44c9-a8d6-e10bf1cb52c2" providerId="ADAL" clId="{3C5151C6-CA38-4DF9-8A61-9FB3458B7D04}" dt="2025-01-30T16:27:25.440" v="40"/>
          <ac:picMkLst>
            <pc:docMk/>
            <pc:sldMk cId="872019544" sldId="691"/>
            <ac:picMk id="13" creationId="{B0A3942A-27BB-0B5A-3DEA-069F0C400D2C}"/>
          </ac:picMkLst>
        </pc:picChg>
      </pc:sldChg>
      <pc:sldChg chg="del">
        <pc:chgData name="Elsell, Adam" userId="4b5b85db-77c1-44c9-a8d6-e10bf1cb52c2" providerId="ADAL" clId="{3C5151C6-CA38-4DF9-8A61-9FB3458B7D04}" dt="2025-01-30T16:27:48.374" v="42" actId="47"/>
        <pc:sldMkLst>
          <pc:docMk/>
          <pc:sldMk cId="2338130291" sldId="693"/>
        </pc:sldMkLst>
      </pc:sldChg>
      <pc:sldChg chg="del">
        <pc:chgData name="Elsell, Adam" userId="4b5b85db-77c1-44c9-a8d6-e10bf1cb52c2" providerId="ADAL" clId="{3C5151C6-CA38-4DF9-8A61-9FB3458B7D04}" dt="2025-01-30T16:27:50.009" v="43" actId="47"/>
        <pc:sldMkLst>
          <pc:docMk/>
          <pc:sldMk cId="3124409032" sldId="694"/>
        </pc:sldMkLst>
      </pc:sldChg>
      <pc:sldChg chg="del">
        <pc:chgData name="Elsell, Adam" userId="4b5b85db-77c1-44c9-a8d6-e10bf1cb52c2" providerId="ADAL" clId="{3C5151C6-CA38-4DF9-8A61-9FB3458B7D04}" dt="2025-01-30T16:27:52.858" v="44" actId="47"/>
        <pc:sldMkLst>
          <pc:docMk/>
          <pc:sldMk cId="2531652168" sldId="698"/>
        </pc:sldMkLst>
      </pc:sldChg>
      <pc:sldChg chg="del">
        <pc:chgData name="Elsell, Adam" userId="4b5b85db-77c1-44c9-a8d6-e10bf1cb52c2" providerId="ADAL" clId="{3C5151C6-CA38-4DF9-8A61-9FB3458B7D04}" dt="2025-01-30T16:27:55.300" v="45" actId="47"/>
        <pc:sldMkLst>
          <pc:docMk/>
          <pc:sldMk cId="1553210687" sldId="699"/>
        </pc:sldMkLst>
      </pc:sldChg>
      <pc:sldChg chg="add">
        <pc:chgData name="Elsell, Adam" userId="4b5b85db-77c1-44c9-a8d6-e10bf1cb52c2" providerId="ADAL" clId="{3C5151C6-CA38-4DF9-8A61-9FB3458B7D04}" dt="2025-01-30T16:27:45.283" v="41"/>
        <pc:sldMkLst>
          <pc:docMk/>
          <pc:sldMk cId="3726198657" sldId="701"/>
        </pc:sldMkLst>
      </pc:sldChg>
      <pc:sldChg chg="del">
        <pc:chgData name="Elsell, Adam" userId="4b5b85db-77c1-44c9-a8d6-e10bf1cb52c2" providerId="ADAL" clId="{3C5151C6-CA38-4DF9-8A61-9FB3458B7D04}" dt="2025-01-30T16:27:56.606" v="46" actId="47"/>
        <pc:sldMkLst>
          <pc:docMk/>
          <pc:sldMk cId="3401910889" sldId="704"/>
        </pc:sldMkLst>
      </pc:sldChg>
      <pc:sldChg chg="add">
        <pc:chgData name="Elsell, Adam" userId="4b5b85db-77c1-44c9-a8d6-e10bf1cb52c2" providerId="ADAL" clId="{3C5151C6-CA38-4DF9-8A61-9FB3458B7D04}" dt="2025-01-30T16:25:18.473" v="15"/>
        <pc:sldMkLst>
          <pc:docMk/>
          <pc:sldMk cId="1721828176" sldId="705"/>
        </pc:sldMkLst>
      </pc:sldChg>
      <pc:sldChg chg="add">
        <pc:chgData name="Elsell, Adam" userId="4b5b85db-77c1-44c9-a8d6-e10bf1cb52c2" providerId="ADAL" clId="{3C5151C6-CA38-4DF9-8A61-9FB3458B7D04}" dt="2025-01-30T16:25:18.473" v="15"/>
        <pc:sldMkLst>
          <pc:docMk/>
          <pc:sldMk cId="1490675631" sldId="706"/>
        </pc:sldMkLst>
      </pc:sldChg>
      <pc:sldChg chg="add">
        <pc:chgData name="Elsell, Adam" userId="4b5b85db-77c1-44c9-a8d6-e10bf1cb52c2" providerId="ADAL" clId="{3C5151C6-CA38-4DF9-8A61-9FB3458B7D04}" dt="2025-01-30T16:25:18.473" v="15"/>
        <pc:sldMkLst>
          <pc:docMk/>
          <pc:sldMk cId="4096974135" sldId="707"/>
        </pc:sldMkLst>
      </pc:sldChg>
      <pc:sldChg chg="add">
        <pc:chgData name="Elsell, Adam" userId="4b5b85db-77c1-44c9-a8d6-e10bf1cb52c2" providerId="ADAL" clId="{3C5151C6-CA38-4DF9-8A61-9FB3458B7D04}" dt="2025-01-30T16:25:18.473" v="15"/>
        <pc:sldMkLst>
          <pc:docMk/>
          <pc:sldMk cId="1756564955" sldId="708"/>
        </pc:sldMkLst>
      </pc:sldChg>
      <pc:sldChg chg="add setBg">
        <pc:chgData name="Elsell, Adam" userId="4b5b85db-77c1-44c9-a8d6-e10bf1cb52c2" providerId="ADAL" clId="{3C5151C6-CA38-4DF9-8A61-9FB3458B7D04}" dt="2025-01-30T16:25:18.473" v="15"/>
        <pc:sldMkLst>
          <pc:docMk/>
          <pc:sldMk cId="4258711827" sldId="709"/>
        </pc:sldMkLst>
      </pc:sldChg>
      <pc:sldChg chg="add">
        <pc:chgData name="Elsell, Adam" userId="4b5b85db-77c1-44c9-a8d6-e10bf1cb52c2" providerId="ADAL" clId="{3C5151C6-CA38-4DF9-8A61-9FB3458B7D04}" dt="2025-01-30T16:25:18.473" v="15"/>
        <pc:sldMkLst>
          <pc:docMk/>
          <pc:sldMk cId="359159013" sldId="710"/>
        </pc:sldMkLst>
      </pc:sldChg>
      <pc:sldChg chg="add">
        <pc:chgData name="Elsell, Adam" userId="4b5b85db-77c1-44c9-a8d6-e10bf1cb52c2" providerId="ADAL" clId="{3C5151C6-CA38-4DF9-8A61-9FB3458B7D04}" dt="2025-01-30T16:27:45.283" v="41"/>
        <pc:sldMkLst>
          <pc:docMk/>
          <pc:sldMk cId="3280224874" sldId="711"/>
        </pc:sldMkLst>
      </pc:sldChg>
      <pc:sldChg chg="add">
        <pc:chgData name="Elsell, Adam" userId="4b5b85db-77c1-44c9-a8d6-e10bf1cb52c2" providerId="ADAL" clId="{3C5151C6-CA38-4DF9-8A61-9FB3458B7D04}" dt="2025-01-30T16:27:45.283" v="41"/>
        <pc:sldMkLst>
          <pc:docMk/>
          <pc:sldMk cId="2274191022" sldId="712"/>
        </pc:sldMkLst>
      </pc:sldChg>
      <pc:sldChg chg="add">
        <pc:chgData name="Elsell, Adam" userId="4b5b85db-77c1-44c9-a8d6-e10bf1cb52c2" providerId="ADAL" clId="{3C5151C6-CA38-4DF9-8A61-9FB3458B7D04}" dt="2025-01-30T16:27:45.283" v="41"/>
        <pc:sldMkLst>
          <pc:docMk/>
          <pc:sldMk cId="2913972505" sldId="713"/>
        </pc:sldMkLst>
      </pc:sldChg>
      <pc:sldChg chg="add">
        <pc:chgData name="Elsell, Adam" userId="4b5b85db-77c1-44c9-a8d6-e10bf1cb52c2" providerId="ADAL" clId="{3C5151C6-CA38-4DF9-8A61-9FB3458B7D04}" dt="2025-01-30T16:27:45.283" v="41"/>
        <pc:sldMkLst>
          <pc:docMk/>
          <pc:sldMk cId="2564860630" sldId="714"/>
        </pc:sldMkLst>
      </pc:sldChg>
      <pc:sldChg chg="add">
        <pc:chgData name="Elsell, Adam" userId="4b5b85db-77c1-44c9-a8d6-e10bf1cb52c2" providerId="ADAL" clId="{3C5151C6-CA38-4DF9-8A61-9FB3458B7D04}" dt="2025-01-30T16:27:45.283" v="41"/>
        <pc:sldMkLst>
          <pc:docMk/>
          <pc:sldMk cId="1921925321" sldId="715"/>
        </pc:sldMkLst>
      </pc:sldChg>
      <pc:sldMasterChg chg="delSp mod">
        <pc:chgData name="Elsell, Adam" userId="4b5b85db-77c1-44c9-a8d6-e10bf1cb52c2" providerId="ADAL" clId="{3C5151C6-CA38-4DF9-8A61-9FB3458B7D04}" dt="2025-01-30T16:23:51.524" v="7" actId="478"/>
        <pc:sldMasterMkLst>
          <pc:docMk/>
          <pc:sldMasterMk cId="1999103461" sldId="2147483648"/>
        </pc:sldMasterMkLst>
      </pc:sldMasterChg>
    </pc:docChg>
  </pc:docChgLst>
  <pc:docChgLst>
    <pc:chgData name="Walker, Emma" userId="78042fed-3b5b-41c2-b1a5-1fe470dc51b0" providerId="ADAL" clId="{B953FBC1-70DE-4C79-BF9A-AD5119751164}"/>
    <pc:docChg chg="modSld">
      <pc:chgData name="Walker, Emma" userId="78042fed-3b5b-41c2-b1a5-1fe470dc51b0" providerId="ADAL" clId="{B953FBC1-70DE-4C79-BF9A-AD5119751164}" dt="2025-01-21T14:36:32.014" v="7" actId="20577"/>
      <pc:docMkLst>
        <pc:docMk/>
      </pc:docMkLst>
      <pc:sldChg chg="modSp mod">
        <pc:chgData name="Walker, Emma" userId="78042fed-3b5b-41c2-b1a5-1fe470dc51b0" providerId="ADAL" clId="{B953FBC1-70DE-4C79-BF9A-AD5119751164}" dt="2025-01-21T14:36:32.014" v="7" actId="20577"/>
        <pc:sldMkLst>
          <pc:docMk/>
          <pc:sldMk cId="2743037187" sldId="6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North Fork Valley Airport </a:t>
            </a:r>
            <a:r>
              <a:rPr lang="en-US" dirty="0"/>
              <a:t>created </a:t>
            </a:r>
            <a:r>
              <a:rPr lang="en-US" b="0" i="0" u="none" dirty="0"/>
              <a:t>3 jobs earning $98K in payroll, contributed $174K in value added, and generated $294K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North Fork Valley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1504"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764920"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North Fork Valley Airport (7V2)</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C792A8D1-2282-2AEF-A225-E543B1D6C030}"/>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B955123-4B38-D56E-B102-9961AD0229B4}"/>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F0315B7-0999-1DAF-03DA-343D65429D4D}"/>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2DF76A3D-6496-88B6-5577-CBA4BD4EF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CA3B10AD-1B24-7E32-5853-EC7831CB7DF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1477328"/>
          </a:xfrm>
        </p:spPr>
        <p:txBody>
          <a:bodyPr/>
          <a:lstStyle/>
          <a:p>
            <a:r>
              <a:rPr lang="en-US" sz="3600" dirty="0">
                <a:solidFill>
                  <a:schemeClr val="bg1"/>
                </a:solidFill>
              </a:rPr>
              <a:t>North Fork Valley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7V2.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42962"/>
            <a:ext cx="2656722" cy="861774"/>
          </a:xfrm>
          <a:prstGeom prst="rect">
            <a:avLst/>
          </a:prstGeom>
          <a:noFill/>
        </p:spPr>
        <p:txBody>
          <a:bodyPr wrap="square">
            <a:spAutoFit/>
          </a:bodyPr>
          <a:lstStyle/>
          <a:p>
            <a:pPr algn="ctr"/>
            <a:r>
              <a:rPr lang="en-US" sz="3200" b="1" dirty="0">
                <a:solidFill>
                  <a:schemeClr val="tx2"/>
                </a:solidFill>
              </a:rPr>
              <a:t>3</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$98K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$174K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$294K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49CDC55E-7C96-F849-CF92-132827840A22}"/>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E9D979AB-74B9-B09B-93A6-4708D3808D1F}"/>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00D5A73-B510-080A-0898-1570CF87724C}"/>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F60F8B6B-2929-E89C-8493-DD460B7D5FDB}"/>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25E1414C-160A-8825-1524-58C0033782C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North Fork Valley Airport (7V2)</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021975648"/>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4767900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191244">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2485138338"/>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$98,000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$294,000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AC33CBBA-DD7E-9707-9DFC-E3323740C436}"/>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B63CA99C-26AE-299F-B6BF-F22F18840858}"/>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B0A3942A-27BB-0B5A-3DEA-069F0C400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B6E52DC0-C3B2-844E-BA35-07A4BD27B2A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63AC115-BF75-1121-B282-5BB16D5D3A4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D1999444-1F3A-1A5C-2664-19C7E94B05E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28022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27419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913972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2564860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92192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327174"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North Fork Valley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816081F4-1848-7C9F-A20F-1FC337CBA6D5}"/>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85B51D42-85F3-EC4E-18B3-0288768256CF}"/>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0F9341E7-F967-40B2-E19C-3E0E8766C528}"/>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13076E0-84F2-24FF-B9EC-C4B09DE6A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88E916B4-BE9B-1C69-CE17-E0C5D3B0A98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266286E-4A78-9CDB-7DA6-B13E6AD22C9D}"/>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E4E66F93-C479-60BC-BF01-7719A2231DFE}"/>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dirty="0"/>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72182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149067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09697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756564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25871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5915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B4D21CEC-A7D0-B307-CB1D-4413A94438E9}"/>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0FF4ADD-4B2F-9E59-41EC-E306946999D7}"/>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AC939AD3-5F3C-CD37-25F9-423CF5C373C8}"/>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2ADE670-A91F-592D-09BD-2BA767F1B734}"/>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59B08671-F86C-E6D5-B19E-1CB2A1105C44}"/>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66BB15CE-8C77-AF04-B1FC-BC3164DD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E9722D68-EDF5-3C8E-FBE2-977273F377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A227F01-7E12-DB20-FE70-D98FF138AB91}"/>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168746AE-FC06-751C-9937-D1A2B220616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581167" y="3177719"/>
            <a:ext cx="8955684"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North Fork Valley Airport (7V2)</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1792</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North Fork Valley Airport Total Impacts</vt:lpstr>
      <vt:lpstr>North Fork Valley Airport (7V2)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