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78" autoAdjust="0"/>
  </p:normalViewPr>
  <p:slideViewPr>
    <p:cSldViewPr snapToGrid="0">
      <p:cViewPr varScale="1">
        <p:scale>
          <a:sx n="85" d="100"/>
          <a:sy n="85" d="100"/>
        </p:scale>
        <p:origin x="15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Elsell, Adam" userId="4b5b85db-77c1-44c9-a8d6-e10bf1cb52c2" providerId="ADAL" clId="{1FE75C9F-337E-4CC3-B60A-1F91BD40DD5B}"/>
    <pc:docChg chg="custSel addSld delSld modSld modMainMaster">
      <pc:chgData name="Elsell, Adam" userId="4b5b85db-77c1-44c9-a8d6-e10bf1cb52c2" providerId="ADAL" clId="{1FE75C9F-337E-4CC3-B60A-1F91BD40DD5B}" dt="2025-01-31T18:40:26.777" v="44" actId="47"/>
      <pc:docMkLst>
        <pc:docMk/>
      </pc:docMkLst>
      <pc:sldChg chg="addSp delSp modSp mod">
        <pc:chgData name="Elsell, Adam" userId="4b5b85db-77c1-44c9-a8d6-e10bf1cb52c2" providerId="ADAL" clId="{1FE75C9F-337E-4CC3-B60A-1F91BD40DD5B}" dt="2025-01-31T18:36:35.715" v="9"/>
        <pc:sldMkLst>
          <pc:docMk/>
          <pc:sldMk cId="1012904221" sldId="662"/>
        </pc:sldMkLst>
        <pc:spChg chg="add mod">
          <ac:chgData name="Elsell, Adam" userId="4b5b85db-77c1-44c9-a8d6-e10bf1cb52c2" providerId="ADAL" clId="{1FE75C9F-337E-4CC3-B60A-1F91BD40DD5B}" dt="2025-01-31T18:36:30.440" v="8"/>
          <ac:spMkLst>
            <pc:docMk/>
            <pc:sldMk cId="1012904221" sldId="662"/>
            <ac:spMk id="3" creationId="{0C882D2C-9A09-42D5-7C79-E56855C1826C}"/>
          </ac:spMkLst>
        </pc:spChg>
        <pc:spChg chg="add mod">
          <ac:chgData name="Elsell, Adam" userId="4b5b85db-77c1-44c9-a8d6-e10bf1cb52c2" providerId="ADAL" clId="{1FE75C9F-337E-4CC3-B60A-1F91BD40DD5B}" dt="2025-01-31T18:36:30.440" v="8"/>
          <ac:spMkLst>
            <pc:docMk/>
            <pc:sldMk cId="1012904221" sldId="662"/>
            <ac:spMk id="8" creationId="{19713353-4BEC-6C3C-781E-332124B625DE}"/>
          </ac:spMkLst>
        </pc:spChg>
        <pc:spChg chg="add mod">
          <ac:chgData name="Elsell, Adam" userId="4b5b85db-77c1-44c9-a8d6-e10bf1cb52c2" providerId="ADAL" clId="{1FE75C9F-337E-4CC3-B60A-1F91BD40DD5B}" dt="2025-01-31T18:36:30.440" v="8"/>
          <ac:spMkLst>
            <pc:docMk/>
            <pc:sldMk cId="1012904221" sldId="662"/>
            <ac:spMk id="12" creationId="{D0A59817-B0DA-6FFE-C9C5-768D7C6FB685}"/>
          </ac:spMkLst>
        </pc:spChg>
        <pc:picChg chg="add mod">
          <ac:chgData name="Elsell, Adam" userId="4b5b85db-77c1-44c9-a8d6-e10bf1cb52c2" providerId="ADAL" clId="{1FE75C9F-337E-4CC3-B60A-1F91BD40DD5B}" dt="2025-01-31T18:36:35.715" v="9"/>
          <ac:picMkLst>
            <pc:docMk/>
            <pc:sldMk cId="1012904221" sldId="662"/>
            <ac:picMk id="15" creationId="{017B6F82-649C-1BE3-20E1-CBF232535A5E}"/>
          </ac:picMkLst>
        </pc:picChg>
      </pc:sldChg>
      <pc:sldChg chg="addSp delSp modSp mod">
        <pc:chgData name="Elsell, Adam" userId="4b5b85db-77c1-44c9-a8d6-e10bf1cb52c2" providerId="ADAL" clId="{1FE75C9F-337E-4CC3-B60A-1F91BD40DD5B}" dt="2025-01-31T18:37:02.157" v="14"/>
        <pc:sldMkLst>
          <pc:docMk/>
          <pc:sldMk cId="3065760421" sldId="664"/>
        </pc:sldMkLst>
        <pc:spChg chg="add mod">
          <ac:chgData name="Elsell, Adam" userId="4b5b85db-77c1-44c9-a8d6-e10bf1cb52c2" providerId="ADAL" clId="{1FE75C9F-337E-4CC3-B60A-1F91BD40DD5B}" dt="2025-01-31T18:37:02.157" v="14"/>
          <ac:spMkLst>
            <pc:docMk/>
            <pc:sldMk cId="3065760421" sldId="664"/>
            <ac:spMk id="2" creationId="{6A2D3892-04AF-5FD5-4E2A-D3B2ACF3DACE}"/>
          </ac:spMkLst>
        </pc:spChg>
        <pc:spChg chg="add mod">
          <ac:chgData name="Elsell, Adam" userId="4b5b85db-77c1-44c9-a8d6-e10bf1cb52c2" providerId="ADAL" clId="{1FE75C9F-337E-4CC3-B60A-1F91BD40DD5B}" dt="2025-01-31T18:37:02.157" v="14"/>
          <ac:spMkLst>
            <pc:docMk/>
            <pc:sldMk cId="3065760421" sldId="664"/>
            <ac:spMk id="6" creationId="{F0B264A9-E6C6-7D05-2999-DB41395DE0B7}"/>
          </ac:spMkLst>
        </pc:spChg>
        <pc:spChg chg="add mod">
          <ac:chgData name="Elsell, Adam" userId="4b5b85db-77c1-44c9-a8d6-e10bf1cb52c2" providerId="ADAL" clId="{1FE75C9F-337E-4CC3-B60A-1F91BD40DD5B}" dt="2025-01-31T18:37:02.157" v="14"/>
          <ac:spMkLst>
            <pc:docMk/>
            <pc:sldMk cId="3065760421" sldId="664"/>
            <ac:spMk id="17" creationId="{6AFB31F6-D4C2-3AE0-393E-1F69CADFE6A0}"/>
          </ac:spMkLst>
        </pc:spChg>
        <pc:spChg chg="add mod">
          <ac:chgData name="Elsell, Adam" userId="4b5b85db-77c1-44c9-a8d6-e10bf1cb52c2" providerId="ADAL" clId="{1FE75C9F-337E-4CC3-B60A-1F91BD40DD5B}" dt="2025-01-31T18:37:02.157" v="14"/>
          <ac:spMkLst>
            <pc:docMk/>
            <pc:sldMk cId="3065760421" sldId="664"/>
            <ac:spMk id="21" creationId="{49CD1C17-C5A9-8D4F-E2CB-CAC4DC93477A}"/>
          </ac:spMkLst>
        </pc:spChg>
        <pc:spChg chg="add mod">
          <ac:chgData name="Elsell, Adam" userId="4b5b85db-77c1-44c9-a8d6-e10bf1cb52c2" providerId="ADAL" clId="{1FE75C9F-337E-4CC3-B60A-1F91BD40DD5B}" dt="2025-01-31T18:37:02.157" v="14"/>
          <ac:spMkLst>
            <pc:docMk/>
            <pc:sldMk cId="3065760421" sldId="664"/>
            <ac:spMk id="22" creationId="{61EFA804-19B5-A98B-3132-55F56F425E91}"/>
          </ac:spMkLst>
        </pc:spChg>
        <pc:spChg chg="add mod">
          <ac:chgData name="Elsell, Adam" userId="4b5b85db-77c1-44c9-a8d6-e10bf1cb52c2" providerId="ADAL" clId="{1FE75C9F-337E-4CC3-B60A-1F91BD40DD5B}" dt="2025-01-31T18:37:02.157" v="14"/>
          <ac:spMkLst>
            <pc:docMk/>
            <pc:sldMk cId="3065760421" sldId="664"/>
            <ac:spMk id="23" creationId="{E3B9D180-038F-071D-9E1E-AD08F033460F}"/>
          </ac:spMkLst>
        </pc:spChg>
        <pc:picChg chg="add mod">
          <ac:chgData name="Elsell, Adam" userId="4b5b85db-77c1-44c9-a8d6-e10bf1cb52c2" providerId="ADAL" clId="{1FE75C9F-337E-4CC3-B60A-1F91BD40DD5B}" dt="2025-01-31T18:37:02.157" v="14"/>
          <ac:picMkLst>
            <pc:docMk/>
            <pc:sldMk cId="3065760421" sldId="664"/>
            <ac:picMk id="20" creationId="{F7499124-8383-B46E-5A1B-73860266E167}"/>
          </ac:picMkLst>
        </pc:picChg>
      </pc:sldChg>
      <pc:sldChg chg="del">
        <pc:chgData name="Elsell, Adam" userId="4b5b85db-77c1-44c9-a8d6-e10bf1cb52c2" providerId="ADAL" clId="{1FE75C9F-337E-4CC3-B60A-1F91BD40DD5B}" dt="2025-01-31T18:37:28.383" v="18" actId="47"/>
        <pc:sldMkLst>
          <pc:docMk/>
          <pc:sldMk cId="2445466799" sldId="670"/>
        </pc:sldMkLst>
      </pc:sldChg>
      <pc:sldChg chg="del">
        <pc:chgData name="Elsell, Adam" userId="4b5b85db-77c1-44c9-a8d6-e10bf1cb52c2" providerId="ADAL" clId="{1FE75C9F-337E-4CC3-B60A-1F91BD40DD5B}" dt="2025-01-31T18:37:27.896" v="17" actId="47"/>
        <pc:sldMkLst>
          <pc:docMk/>
          <pc:sldMk cId="2277401543" sldId="672"/>
        </pc:sldMkLst>
      </pc:sldChg>
      <pc:sldChg chg="del">
        <pc:chgData name="Elsell, Adam" userId="4b5b85db-77c1-44c9-a8d6-e10bf1cb52c2" providerId="ADAL" clId="{1FE75C9F-337E-4CC3-B60A-1F91BD40DD5B}" dt="2025-01-31T18:37:28.883" v="19" actId="47"/>
        <pc:sldMkLst>
          <pc:docMk/>
          <pc:sldMk cId="2813025953" sldId="674"/>
        </pc:sldMkLst>
      </pc:sldChg>
      <pc:sldChg chg="del">
        <pc:chgData name="Elsell, Adam" userId="4b5b85db-77c1-44c9-a8d6-e10bf1cb52c2" providerId="ADAL" clId="{1FE75C9F-337E-4CC3-B60A-1F91BD40DD5B}" dt="2025-01-31T18:37:29.550" v="20" actId="47"/>
        <pc:sldMkLst>
          <pc:docMk/>
          <pc:sldMk cId="2743037187" sldId="682"/>
        </pc:sldMkLst>
      </pc:sldChg>
      <pc:sldChg chg="del">
        <pc:chgData name="Elsell, Adam" userId="4b5b85db-77c1-44c9-a8d6-e10bf1cb52c2" providerId="ADAL" clId="{1FE75C9F-337E-4CC3-B60A-1F91BD40DD5B}" dt="2025-01-31T18:37:30.469" v="21" actId="47"/>
        <pc:sldMkLst>
          <pc:docMk/>
          <pc:sldMk cId="4090305741" sldId="684"/>
        </pc:sldMkLst>
      </pc:sldChg>
      <pc:sldChg chg="del">
        <pc:chgData name="Elsell, Adam" userId="4b5b85db-77c1-44c9-a8d6-e10bf1cb52c2" providerId="ADAL" clId="{1FE75C9F-337E-4CC3-B60A-1F91BD40DD5B}" dt="2025-01-31T18:37:27.382" v="16" actId="47"/>
        <pc:sldMkLst>
          <pc:docMk/>
          <pc:sldMk cId="1639671693" sldId="685"/>
        </pc:sldMkLst>
      </pc:sldChg>
      <pc:sldChg chg="addSp delSp modSp mod">
        <pc:chgData name="Elsell, Adam" userId="4b5b85db-77c1-44c9-a8d6-e10bf1cb52c2" providerId="ADAL" clId="{1FE75C9F-337E-4CC3-B60A-1F91BD40DD5B}" dt="2025-01-31T18:38:15.484" v="28" actId="1076"/>
        <pc:sldMkLst>
          <pc:docMk/>
          <pc:sldMk cId="1769100264" sldId="686"/>
        </pc:sldMkLst>
        <pc:spChg chg="add mod">
          <ac:chgData name="Elsell, Adam" userId="4b5b85db-77c1-44c9-a8d6-e10bf1cb52c2" providerId="ADAL" clId="{1FE75C9F-337E-4CC3-B60A-1F91BD40DD5B}" dt="2025-01-31T18:37:54.816" v="25"/>
          <ac:spMkLst>
            <pc:docMk/>
            <pc:sldMk cId="1769100264" sldId="686"/>
            <ac:spMk id="2" creationId="{33A96586-7070-B15A-396B-A906A004CA95}"/>
          </ac:spMkLst>
        </pc:spChg>
        <pc:spChg chg="add mod">
          <ac:chgData name="Elsell, Adam" userId="4b5b85db-77c1-44c9-a8d6-e10bf1cb52c2" providerId="ADAL" clId="{1FE75C9F-337E-4CC3-B60A-1F91BD40DD5B}" dt="2025-01-31T18:37:54.816" v="25"/>
          <ac:spMkLst>
            <pc:docMk/>
            <pc:sldMk cId="1769100264" sldId="686"/>
            <ac:spMk id="4" creationId="{0539866B-F893-3BC6-B286-4D966E3E5DBB}"/>
          </ac:spMkLst>
        </pc:spChg>
        <pc:spChg chg="add mod">
          <ac:chgData name="Elsell, Adam" userId="4b5b85db-77c1-44c9-a8d6-e10bf1cb52c2" providerId="ADAL" clId="{1FE75C9F-337E-4CC3-B60A-1F91BD40DD5B}" dt="2025-01-31T18:37:54.816" v="25"/>
          <ac:spMkLst>
            <pc:docMk/>
            <pc:sldMk cId="1769100264" sldId="686"/>
            <ac:spMk id="6" creationId="{F5488F67-1D4C-1886-F01B-8C54F3C940A6}"/>
          </ac:spMkLst>
        </pc:spChg>
        <pc:spChg chg="mod">
          <ac:chgData name="Elsell, Adam" userId="4b5b85db-77c1-44c9-a8d6-e10bf1cb52c2" providerId="ADAL" clId="{1FE75C9F-337E-4CC3-B60A-1F91BD40DD5B}" dt="2025-01-31T18:37:54.816" v="25"/>
          <ac:spMkLst>
            <pc:docMk/>
            <pc:sldMk cId="1769100264" sldId="686"/>
            <ac:spMk id="9" creationId="{47ACC80C-CA06-1D51-C6BD-1E94D60A7DE5}"/>
          </ac:spMkLst>
        </pc:spChg>
        <pc:spChg chg="mod">
          <ac:chgData name="Elsell, Adam" userId="4b5b85db-77c1-44c9-a8d6-e10bf1cb52c2" providerId="ADAL" clId="{1FE75C9F-337E-4CC3-B60A-1F91BD40DD5B}" dt="2025-01-31T18:37:54.816" v="25"/>
          <ac:spMkLst>
            <pc:docMk/>
            <pc:sldMk cId="1769100264" sldId="686"/>
            <ac:spMk id="10" creationId="{A3D9F335-5B2B-3662-DE90-CE0DABFF6F9F}"/>
          </ac:spMkLst>
        </pc:spChg>
        <pc:spChg chg="mod">
          <ac:chgData name="Elsell, Adam" userId="4b5b85db-77c1-44c9-a8d6-e10bf1cb52c2" providerId="ADAL" clId="{1FE75C9F-337E-4CC3-B60A-1F91BD40DD5B}" dt="2025-01-31T18:37:54.816" v="25"/>
          <ac:spMkLst>
            <pc:docMk/>
            <pc:sldMk cId="1769100264" sldId="686"/>
            <ac:spMk id="12" creationId="{58997BA8-BC67-2D84-6EC3-5AD794C5AA91}"/>
          </ac:spMkLst>
        </pc:spChg>
        <pc:spChg chg="mod ord">
          <ac:chgData name="Elsell, Adam" userId="4b5b85db-77c1-44c9-a8d6-e10bf1cb52c2" providerId="ADAL" clId="{1FE75C9F-337E-4CC3-B60A-1F91BD40DD5B}" dt="2025-01-31T18:38:15.484" v="28" actId="1076"/>
          <ac:spMkLst>
            <pc:docMk/>
            <pc:sldMk cId="1769100264" sldId="686"/>
            <ac:spMk id="26" creationId="{1C1B3713-FC04-0D76-FE05-008018219EE8}"/>
          </ac:spMkLst>
        </pc:spChg>
        <pc:grpChg chg="add mod">
          <ac:chgData name="Elsell, Adam" userId="4b5b85db-77c1-44c9-a8d6-e10bf1cb52c2" providerId="ADAL" clId="{1FE75C9F-337E-4CC3-B60A-1F91BD40DD5B}" dt="2025-01-31T18:37:54.816" v="25"/>
          <ac:grpSpMkLst>
            <pc:docMk/>
            <pc:sldMk cId="1769100264" sldId="686"/>
            <ac:grpSpMk id="7" creationId="{C60ABB52-7F66-8247-4D48-1A7097A10515}"/>
          </ac:grpSpMkLst>
        </pc:grpChg>
        <pc:picChg chg="add mod">
          <ac:chgData name="Elsell, Adam" userId="4b5b85db-77c1-44c9-a8d6-e10bf1cb52c2" providerId="ADAL" clId="{1FE75C9F-337E-4CC3-B60A-1F91BD40DD5B}" dt="2025-01-31T18:37:54.816" v="25"/>
          <ac:picMkLst>
            <pc:docMk/>
            <pc:sldMk cId="1769100264" sldId="686"/>
            <ac:picMk id="3" creationId="{3D6640C9-435D-79E3-D227-B4812C61F255}"/>
          </ac:picMkLst>
        </pc:picChg>
        <pc:picChg chg="mod">
          <ac:chgData name="Elsell, Adam" userId="4b5b85db-77c1-44c9-a8d6-e10bf1cb52c2" providerId="ADAL" clId="{1FE75C9F-337E-4CC3-B60A-1F91BD40DD5B}" dt="2025-01-31T18:37:54.816" v="25"/>
          <ac:picMkLst>
            <pc:docMk/>
            <pc:sldMk cId="1769100264" sldId="686"/>
            <ac:picMk id="8" creationId="{4D1092AF-4AEB-530D-758F-F68BDA3D2E3C}"/>
          </ac:picMkLst>
        </pc:picChg>
      </pc:sldChg>
      <pc:sldChg chg="addSp delSp modSp mod">
        <pc:chgData name="Elsell, Adam" userId="4b5b85db-77c1-44c9-a8d6-e10bf1cb52c2" providerId="ADAL" clId="{1FE75C9F-337E-4CC3-B60A-1F91BD40DD5B}" dt="2025-01-31T18:39:10.249" v="34"/>
        <pc:sldMkLst>
          <pc:docMk/>
          <pc:sldMk cId="209402510" sldId="690"/>
        </pc:sldMkLst>
        <pc:spChg chg="add mod ord">
          <ac:chgData name="Elsell, Adam" userId="4b5b85db-77c1-44c9-a8d6-e10bf1cb52c2" providerId="ADAL" clId="{1FE75C9F-337E-4CC3-B60A-1F91BD40DD5B}" dt="2025-01-31T18:38:50.470" v="31" actId="167"/>
          <ac:spMkLst>
            <pc:docMk/>
            <pc:sldMk cId="209402510" sldId="690"/>
            <ac:spMk id="8" creationId="{F7F57449-E859-4630-3E1E-F60C19955D6B}"/>
          </ac:spMkLst>
        </pc:spChg>
        <pc:spChg chg="mod">
          <ac:chgData name="Elsell, Adam" userId="4b5b85db-77c1-44c9-a8d6-e10bf1cb52c2" providerId="ADAL" clId="{1FE75C9F-337E-4CC3-B60A-1F91BD40DD5B}" dt="2025-01-31T18:39:10.249" v="34"/>
          <ac:spMkLst>
            <pc:docMk/>
            <pc:sldMk cId="209402510" sldId="690"/>
            <ac:spMk id="17" creationId="{38F09667-FB25-814A-7B7F-788258EBB534}"/>
          </ac:spMkLst>
        </pc:spChg>
        <pc:spChg chg="mod">
          <ac:chgData name="Elsell, Adam" userId="4b5b85db-77c1-44c9-a8d6-e10bf1cb52c2" providerId="ADAL" clId="{1FE75C9F-337E-4CC3-B60A-1F91BD40DD5B}" dt="2025-01-31T18:39:10.249" v="34"/>
          <ac:spMkLst>
            <pc:docMk/>
            <pc:sldMk cId="209402510" sldId="690"/>
            <ac:spMk id="19" creationId="{FE1041C5-918F-AB06-85D4-E83AB01CD73E}"/>
          </ac:spMkLst>
        </pc:spChg>
        <pc:spChg chg="mod">
          <ac:chgData name="Elsell, Adam" userId="4b5b85db-77c1-44c9-a8d6-e10bf1cb52c2" providerId="ADAL" clId="{1FE75C9F-337E-4CC3-B60A-1F91BD40DD5B}" dt="2025-01-31T18:39:10.249" v="34"/>
          <ac:spMkLst>
            <pc:docMk/>
            <pc:sldMk cId="209402510" sldId="690"/>
            <ac:spMk id="21" creationId="{866548C5-2B5E-559C-2DB3-483A4A10DD62}"/>
          </ac:spMkLst>
        </pc:spChg>
        <pc:grpChg chg="add mod">
          <ac:chgData name="Elsell, Adam" userId="4b5b85db-77c1-44c9-a8d6-e10bf1cb52c2" providerId="ADAL" clId="{1FE75C9F-337E-4CC3-B60A-1F91BD40DD5B}" dt="2025-01-31T18:39:10.249" v="34"/>
          <ac:grpSpMkLst>
            <pc:docMk/>
            <pc:sldMk cId="209402510" sldId="690"/>
            <ac:grpSpMk id="16" creationId="{67ABE7F1-AA52-5696-F892-3CBA000D9329}"/>
          </ac:grpSpMkLst>
        </pc:grpChg>
        <pc:picChg chg="ord">
          <ac:chgData name="Elsell, Adam" userId="4b5b85db-77c1-44c9-a8d6-e10bf1cb52c2" providerId="ADAL" clId="{1FE75C9F-337E-4CC3-B60A-1F91BD40DD5B}" dt="2025-01-31T18:38:53.281" v="32" actId="167"/>
          <ac:picMkLst>
            <pc:docMk/>
            <pc:sldMk cId="209402510" sldId="690"/>
            <ac:picMk id="9" creationId="{545E5D65-3AE7-A021-A54D-3C46D1D5C054}"/>
          </ac:picMkLst>
        </pc:picChg>
        <pc:picChg chg="mod">
          <ac:chgData name="Elsell, Adam" userId="4b5b85db-77c1-44c9-a8d6-e10bf1cb52c2" providerId="ADAL" clId="{1FE75C9F-337E-4CC3-B60A-1F91BD40DD5B}" dt="2025-01-31T18:39:10.249" v="34"/>
          <ac:picMkLst>
            <pc:docMk/>
            <pc:sldMk cId="209402510" sldId="690"/>
            <ac:picMk id="23" creationId="{4C5CBAE5-6DE6-0812-E3B3-24F6EB7DF7A1}"/>
          </ac:picMkLst>
        </pc:picChg>
      </pc:sldChg>
      <pc:sldChg chg="addSp delSp modSp mod">
        <pc:chgData name="Elsell, Adam" userId="4b5b85db-77c1-44c9-a8d6-e10bf1cb52c2" providerId="ADAL" clId="{1FE75C9F-337E-4CC3-B60A-1F91BD40DD5B}" dt="2025-01-31T18:39:40.557" v="37"/>
        <pc:sldMkLst>
          <pc:docMk/>
          <pc:sldMk cId="872019544" sldId="691"/>
        </pc:sldMkLst>
        <pc:spChg chg="add mod">
          <ac:chgData name="Elsell, Adam" userId="4b5b85db-77c1-44c9-a8d6-e10bf1cb52c2" providerId="ADAL" clId="{1FE75C9F-337E-4CC3-B60A-1F91BD40DD5B}" dt="2025-01-31T18:39:40.557" v="37"/>
          <ac:spMkLst>
            <pc:docMk/>
            <pc:sldMk cId="872019544" sldId="691"/>
            <ac:spMk id="11" creationId="{99D22D0C-B082-6509-2440-7DE0EB9895FA}"/>
          </ac:spMkLst>
        </pc:spChg>
        <pc:spChg chg="mod">
          <ac:chgData name="Elsell, Adam" userId="4b5b85db-77c1-44c9-a8d6-e10bf1cb52c2" providerId="ADAL" clId="{1FE75C9F-337E-4CC3-B60A-1F91BD40DD5B}" dt="2025-01-31T18:39:40.557" v="37"/>
          <ac:spMkLst>
            <pc:docMk/>
            <pc:sldMk cId="872019544" sldId="691"/>
            <ac:spMk id="14" creationId="{6E7F6D58-792E-BFB5-F2D1-7BCD6845AE0A}"/>
          </ac:spMkLst>
        </pc:spChg>
        <pc:spChg chg="mod">
          <ac:chgData name="Elsell, Adam" userId="4b5b85db-77c1-44c9-a8d6-e10bf1cb52c2" providerId="ADAL" clId="{1FE75C9F-337E-4CC3-B60A-1F91BD40DD5B}" dt="2025-01-31T18:39:40.557" v="37"/>
          <ac:spMkLst>
            <pc:docMk/>
            <pc:sldMk cId="872019544" sldId="691"/>
            <ac:spMk id="21" creationId="{3DECD389-C2AC-8936-73D0-52F5CACE0C53}"/>
          </ac:spMkLst>
        </pc:spChg>
        <pc:spChg chg="mod">
          <ac:chgData name="Elsell, Adam" userId="4b5b85db-77c1-44c9-a8d6-e10bf1cb52c2" providerId="ADAL" clId="{1FE75C9F-337E-4CC3-B60A-1F91BD40DD5B}" dt="2025-01-31T18:39:40.557" v="37"/>
          <ac:spMkLst>
            <pc:docMk/>
            <pc:sldMk cId="872019544" sldId="691"/>
            <ac:spMk id="22" creationId="{F3E43204-C6BA-8E1B-4FF7-5C981E479FBD}"/>
          </ac:spMkLst>
        </pc:spChg>
        <pc:grpChg chg="add mod">
          <ac:chgData name="Elsell, Adam" userId="4b5b85db-77c1-44c9-a8d6-e10bf1cb52c2" providerId="ADAL" clId="{1FE75C9F-337E-4CC3-B60A-1F91BD40DD5B}" dt="2025-01-31T18:39:40.557" v="37"/>
          <ac:grpSpMkLst>
            <pc:docMk/>
            <pc:sldMk cId="872019544" sldId="691"/>
            <ac:grpSpMk id="12" creationId="{B58476FA-5834-B097-3692-EAF3CFF1E236}"/>
          </ac:grpSpMkLst>
        </pc:grpChg>
        <pc:picChg chg="mod">
          <ac:chgData name="Elsell, Adam" userId="4b5b85db-77c1-44c9-a8d6-e10bf1cb52c2" providerId="ADAL" clId="{1FE75C9F-337E-4CC3-B60A-1F91BD40DD5B}" dt="2025-01-31T18:39:40.557" v="37"/>
          <ac:picMkLst>
            <pc:docMk/>
            <pc:sldMk cId="872019544" sldId="691"/>
            <ac:picMk id="13" creationId="{A20A8678-5E69-9439-E10A-10637BE79351}"/>
          </ac:picMkLst>
        </pc:picChg>
      </pc:sldChg>
      <pc:sldChg chg="del">
        <pc:chgData name="Elsell, Adam" userId="4b5b85db-77c1-44c9-a8d6-e10bf1cb52c2" providerId="ADAL" clId="{1FE75C9F-337E-4CC3-B60A-1F91BD40DD5B}" dt="2025-01-31T18:40:23.748" v="39" actId="47"/>
        <pc:sldMkLst>
          <pc:docMk/>
          <pc:sldMk cId="2338130291" sldId="693"/>
        </pc:sldMkLst>
      </pc:sldChg>
      <pc:sldChg chg="del">
        <pc:chgData name="Elsell, Adam" userId="4b5b85db-77c1-44c9-a8d6-e10bf1cb52c2" providerId="ADAL" clId="{1FE75C9F-337E-4CC3-B60A-1F91BD40DD5B}" dt="2025-01-31T18:40:24.278" v="40" actId="47"/>
        <pc:sldMkLst>
          <pc:docMk/>
          <pc:sldMk cId="3124409032" sldId="694"/>
        </pc:sldMkLst>
      </pc:sldChg>
      <pc:sldChg chg="del">
        <pc:chgData name="Elsell, Adam" userId="4b5b85db-77c1-44c9-a8d6-e10bf1cb52c2" providerId="ADAL" clId="{1FE75C9F-337E-4CC3-B60A-1F91BD40DD5B}" dt="2025-01-31T18:40:24.684" v="41" actId="47"/>
        <pc:sldMkLst>
          <pc:docMk/>
          <pc:sldMk cId="2531652168" sldId="698"/>
        </pc:sldMkLst>
      </pc:sldChg>
      <pc:sldChg chg="del">
        <pc:chgData name="Elsell, Adam" userId="4b5b85db-77c1-44c9-a8d6-e10bf1cb52c2" providerId="ADAL" clId="{1FE75C9F-337E-4CC3-B60A-1F91BD40DD5B}" dt="2025-01-31T18:40:24.914" v="42" actId="47"/>
        <pc:sldMkLst>
          <pc:docMk/>
          <pc:sldMk cId="1553210687" sldId="699"/>
        </pc:sldMkLst>
      </pc:sldChg>
      <pc:sldChg chg="add del">
        <pc:chgData name="Elsell, Adam" userId="4b5b85db-77c1-44c9-a8d6-e10bf1cb52c2" providerId="ADAL" clId="{1FE75C9F-337E-4CC3-B60A-1F91BD40DD5B}" dt="2025-01-31T18:40:26.777" v="44" actId="47"/>
        <pc:sldMkLst>
          <pc:docMk/>
          <pc:sldMk cId="3726198657" sldId="701"/>
        </pc:sldMkLst>
      </pc:sldChg>
      <pc:sldChg chg="del">
        <pc:chgData name="Elsell, Adam" userId="4b5b85db-77c1-44c9-a8d6-e10bf1cb52c2" providerId="ADAL" clId="{1FE75C9F-337E-4CC3-B60A-1F91BD40DD5B}" dt="2025-01-31T18:40:26.015" v="43" actId="47"/>
        <pc:sldMkLst>
          <pc:docMk/>
          <pc:sldMk cId="3401910889" sldId="704"/>
        </pc:sldMkLst>
      </pc:sldChg>
      <pc:sldChg chg="add">
        <pc:chgData name="Elsell, Adam" userId="4b5b85db-77c1-44c9-a8d6-e10bf1cb52c2" providerId="ADAL" clId="{1FE75C9F-337E-4CC3-B60A-1F91BD40DD5B}" dt="2025-01-31T18:37:24.649" v="15"/>
        <pc:sldMkLst>
          <pc:docMk/>
          <pc:sldMk cId="3625523603" sldId="705"/>
        </pc:sldMkLst>
      </pc:sldChg>
      <pc:sldChg chg="add">
        <pc:chgData name="Elsell, Adam" userId="4b5b85db-77c1-44c9-a8d6-e10bf1cb52c2" providerId="ADAL" clId="{1FE75C9F-337E-4CC3-B60A-1F91BD40DD5B}" dt="2025-01-31T18:37:24.649" v="15"/>
        <pc:sldMkLst>
          <pc:docMk/>
          <pc:sldMk cId="3868165957" sldId="706"/>
        </pc:sldMkLst>
      </pc:sldChg>
      <pc:sldChg chg="add">
        <pc:chgData name="Elsell, Adam" userId="4b5b85db-77c1-44c9-a8d6-e10bf1cb52c2" providerId="ADAL" clId="{1FE75C9F-337E-4CC3-B60A-1F91BD40DD5B}" dt="2025-01-31T18:37:24.649" v="15"/>
        <pc:sldMkLst>
          <pc:docMk/>
          <pc:sldMk cId="499629611" sldId="707"/>
        </pc:sldMkLst>
      </pc:sldChg>
      <pc:sldChg chg="add">
        <pc:chgData name="Elsell, Adam" userId="4b5b85db-77c1-44c9-a8d6-e10bf1cb52c2" providerId="ADAL" clId="{1FE75C9F-337E-4CC3-B60A-1F91BD40DD5B}" dt="2025-01-31T18:37:24.649" v="15"/>
        <pc:sldMkLst>
          <pc:docMk/>
          <pc:sldMk cId="2260160910" sldId="708"/>
        </pc:sldMkLst>
      </pc:sldChg>
      <pc:sldChg chg="add setBg">
        <pc:chgData name="Elsell, Adam" userId="4b5b85db-77c1-44c9-a8d6-e10bf1cb52c2" providerId="ADAL" clId="{1FE75C9F-337E-4CC3-B60A-1F91BD40DD5B}" dt="2025-01-31T18:37:24.649" v="15"/>
        <pc:sldMkLst>
          <pc:docMk/>
          <pc:sldMk cId="1298000268" sldId="709"/>
        </pc:sldMkLst>
      </pc:sldChg>
      <pc:sldChg chg="add">
        <pc:chgData name="Elsell, Adam" userId="4b5b85db-77c1-44c9-a8d6-e10bf1cb52c2" providerId="ADAL" clId="{1FE75C9F-337E-4CC3-B60A-1F91BD40DD5B}" dt="2025-01-31T18:37:24.649" v="15"/>
        <pc:sldMkLst>
          <pc:docMk/>
          <pc:sldMk cId="3116256520" sldId="710"/>
        </pc:sldMkLst>
      </pc:sldChg>
      <pc:sldChg chg="add">
        <pc:chgData name="Elsell, Adam" userId="4b5b85db-77c1-44c9-a8d6-e10bf1cb52c2" providerId="ADAL" clId="{1FE75C9F-337E-4CC3-B60A-1F91BD40DD5B}" dt="2025-01-31T18:40:10.983" v="38"/>
        <pc:sldMkLst>
          <pc:docMk/>
          <pc:sldMk cId="2194547721" sldId="711"/>
        </pc:sldMkLst>
      </pc:sldChg>
      <pc:sldChg chg="add">
        <pc:chgData name="Elsell, Adam" userId="4b5b85db-77c1-44c9-a8d6-e10bf1cb52c2" providerId="ADAL" clId="{1FE75C9F-337E-4CC3-B60A-1F91BD40DD5B}" dt="2025-01-31T18:40:10.983" v="38"/>
        <pc:sldMkLst>
          <pc:docMk/>
          <pc:sldMk cId="515814429" sldId="712"/>
        </pc:sldMkLst>
      </pc:sldChg>
      <pc:sldChg chg="add">
        <pc:chgData name="Elsell, Adam" userId="4b5b85db-77c1-44c9-a8d6-e10bf1cb52c2" providerId="ADAL" clId="{1FE75C9F-337E-4CC3-B60A-1F91BD40DD5B}" dt="2025-01-31T18:40:10.983" v="38"/>
        <pc:sldMkLst>
          <pc:docMk/>
          <pc:sldMk cId="2188859768" sldId="713"/>
        </pc:sldMkLst>
      </pc:sldChg>
      <pc:sldChg chg="add">
        <pc:chgData name="Elsell, Adam" userId="4b5b85db-77c1-44c9-a8d6-e10bf1cb52c2" providerId="ADAL" clId="{1FE75C9F-337E-4CC3-B60A-1F91BD40DD5B}" dt="2025-01-31T18:40:10.983" v="38"/>
        <pc:sldMkLst>
          <pc:docMk/>
          <pc:sldMk cId="3975320359" sldId="714"/>
        </pc:sldMkLst>
      </pc:sldChg>
      <pc:sldChg chg="add">
        <pc:chgData name="Elsell, Adam" userId="4b5b85db-77c1-44c9-a8d6-e10bf1cb52c2" providerId="ADAL" clId="{1FE75C9F-337E-4CC3-B60A-1F91BD40DD5B}" dt="2025-01-31T18:40:10.983" v="38"/>
        <pc:sldMkLst>
          <pc:docMk/>
          <pc:sldMk cId="675865410" sldId="715"/>
        </pc:sldMkLst>
      </pc:sldChg>
      <pc:sldMasterChg chg="delSp mod">
        <pc:chgData name="Elsell, Adam" userId="4b5b85db-77c1-44c9-a8d6-e10bf1cb52c2" providerId="ADAL" clId="{1FE75C9F-337E-4CC3-B60A-1F91BD40DD5B}" dt="2025-01-31T18:36:11.435" v="7" actId="478"/>
        <pc:sldMasterMkLst>
          <pc:docMk/>
          <pc:sldMasterMk cId="1999103461" sldId="2147483648"/>
        </pc:sldMasterMkLst>
      </pc:sldMaster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3227F167-C510-49B2-B7EF-2D143B31C7B9}"/>
    <pc:docChg chg="modSld">
      <pc:chgData name="Walker, Emma" userId="78042fed-3b5b-41c2-b1a5-1fe470dc51b0" providerId="ADAL" clId="{3227F167-C510-49B2-B7EF-2D143B31C7B9}" dt="2025-01-21T14:38:50.209" v="7" actId="20577"/>
      <pc:docMkLst>
        <pc:docMk/>
      </pc:docMkLst>
      <pc:sldChg chg="modSp mod">
        <pc:chgData name="Walker, Emma" userId="78042fed-3b5b-41c2-b1a5-1fe470dc51b0" providerId="ADAL" clId="{3227F167-C510-49B2-B7EF-2D143B31C7B9}" dt="2025-01-21T14:38:50.209" v="7" actId="20577"/>
        <pc:sldMkLst>
          <pc:docMk/>
          <pc:sldMk cId="2743037187" sldId="682"/>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Walker, Emma" userId="78042fed-3b5b-41c2-b1a5-1fe470dc51b0" providerId="ADAL" clId="{F956DD6C-07E1-4946-8892-17F536B31F70}"/>
    <pc:docChg chg="undo custSel delSld modSld">
      <pc:chgData name="Walker, Emma" userId="78042fed-3b5b-41c2-b1a5-1fe470dc51b0" providerId="ADAL" clId="{F956DD6C-07E1-4946-8892-17F536B31F70}" dt="2024-12-19T16:08:13.697" v="147" actId="20577"/>
      <pc:docMkLst>
        <pc:docMk/>
      </pc:docMkLst>
      <pc:sldChg chg="modSp mod">
        <pc:chgData name="Walker, Emma" userId="78042fed-3b5b-41c2-b1a5-1fe470dc51b0" providerId="ADAL" clId="{F956DD6C-07E1-4946-8892-17F536B31F70}" dt="2024-12-19T16:04:37.946" v="6" actId="404"/>
        <pc:sldMkLst>
          <pc:docMk/>
          <pc:sldMk cId="1012904221" sldId="662"/>
        </pc:sldMkLst>
        <pc:spChg chg="mod">
          <ac:chgData name="Walker, Emma" userId="78042fed-3b5b-41c2-b1a5-1fe470dc51b0" providerId="ADAL" clId="{F956DD6C-07E1-4946-8892-17F536B31F70}" dt="2024-12-19T16:04:37.946" v="6" actId="404"/>
          <ac:spMkLst>
            <pc:docMk/>
            <pc:sldMk cId="1012904221" sldId="662"/>
            <ac:spMk id="10" creationId="{A4D51050-2CCD-5127-222C-9DA382EA608D}"/>
          </ac:spMkLst>
        </pc:spChg>
      </pc:sldChg>
      <pc:sldChg chg="modSp mod">
        <pc:chgData name="Walker, Emma" userId="78042fed-3b5b-41c2-b1a5-1fe470dc51b0" providerId="ADAL" clId="{F956DD6C-07E1-4946-8892-17F536B31F70}" dt="2024-12-19T16:04:50.033" v="10" actId="14100"/>
        <pc:sldMkLst>
          <pc:docMk/>
          <pc:sldMk cId="3065760421" sldId="664"/>
        </pc:sldMkLst>
        <pc:spChg chg="mod">
          <ac:chgData name="Walker, Emma" userId="78042fed-3b5b-41c2-b1a5-1fe470dc51b0" providerId="ADAL" clId="{F956DD6C-07E1-4946-8892-17F536B31F70}" dt="2024-12-19T16:04:50.033" v="10" actId="14100"/>
          <ac:spMkLst>
            <pc:docMk/>
            <pc:sldMk cId="3065760421" sldId="664"/>
            <ac:spMk id="7" creationId="{58F73DDF-9A24-81BA-B0E6-DD6DD882184F}"/>
          </ac:spMkLst>
        </pc:spChg>
      </pc:sldChg>
      <pc:sldChg chg="modSp mod modNotesTx">
        <pc:chgData name="Walker, Emma" userId="78042fed-3b5b-41c2-b1a5-1fe470dc51b0" providerId="ADAL" clId="{F956DD6C-07E1-4946-8892-17F536B31F70}" dt="2024-12-19T16:05:25.613" v="26" actId="20577"/>
        <pc:sldMkLst>
          <pc:docMk/>
          <pc:sldMk cId="1769100264" sldId="686"/>
        </pc:sldMkLst>
        <pc:spChg chg="mod">
          <ac:chgData name="Walker, Emma" userId="78042fed-3b5b-41c2-b1a5-1fe470dc51b0" providerId="ADAL" clId="{F956DD6C-07E1-4946-8892-17F536B31F70}" dt="2024-12-19T16:05:11.882" v="21" actId="14100"/>
          <ac:spMkLst>
            <pc:docMk/>
            <pc:sldMk cId="1769100264" sldId="686"/>
            <ac:spMk id="26" creationId="{1C1B3713-FC04-0D76-FE05-008018219EE8}"/>
          </ac:spMkLst>
        </pc:spChg>
      </pc:sldChg>
      <pc:sldChg chg="modSp mod modNotesTx">
        <pc:chgData name="Walker, Emma" userId="78042fed-3b5b-41c2-b1a5-1fe470dc51b0" providerId="ADAL" clId="{F956DD6C-07E1-4946-8892-17F536B31F70}" dt="2024-12-19T16:07:10.816" v="134" actId="20577"/>
        <pc:sldMkLst>
          <pc:docMk/>
          <pc:sldMk cId="209402510" sldId="690"/>
        </pc:sldMkLst>
        <pc:spChg chg="mod">
          <ac:chgData name="Walker, Emma" userId="78042fed-3b5b-41c2-b1a5-1fe470dc51b0" providerId="ADAL" clId="{F956DD6C-07E1-4946-8892-17F536B31F70}" dt="2024-12-19T16:05:37.057" v="30" actId="14100"/>
          <ac:spMkLst>
            <pc:docMk/>
            <pc:sldMk cId="209402510" sldId="690"/>
            <ac:spMk id="2" creationId="{143D4D84-FA81-CD7C-C197-D507940CD5D5}"/>
          </ac:spMkLst>
        </pc:spChg>
        <pc:spChg chg="mod">
          <ac:chgData name="Walker, Emma" userId="78042fed-3b5b-41c2-b1a5-1fe470dc51b0" providerId="ADAL" clId="{F956DD6C-07E1-4946-8892-17F536B31F70}" dt="2024-12-19T16:05:45.803" v="39" actId="20577"/>
          <ac:spMkLst>
            <pc:docMk/>
            <pc:sldMk cId="209402510" sldId="690"/>
            <ac:spMk id="3" creationId="{50E0A811-C15A-1FB9-0B5F-83C3B51C010A}"/>
          </ac:spMkLst>
        </pc:spChg>
        <pc:spChg chg="mod">
          <ac:chgData name="Walker, Emma" userId="78042fed-3b5b-41c2-b1a5-1fe470dc51b0" providerId="ADAL" clId="{F956DD6C-07E1-4946-8892-17F536B31F70}" dt="2024-12-19T16:06:09.051" v="68" actId="13926"/>
          <ac:spMkLst>
            <pc:docMk/>
            <pc:sldMk cId="209402510" sldId="690"/>
            <ac:spMk id="4" creationId="{554FA509-4B55-FBFA-D6D4-DEDE7FE30BFF}"/>
          </ac:spMkLst>
        </pc:spChg>
        <pc:spChg chg="mod">
          <ac:chgData name="Walker, Emma" userId="78042fed-3b5b-41c2-b1a5-1fe470dc51b0" providerId="ADAL" clId="{F956DD6C-07E1-4946-8892-17F536B31F70}" dt="2024-12-19T16:06:14.925" v="71" actId="13926"/>
          <ac:spMkLst>
            <pc:docMk/>
            <pc:sldMk cId="209402510" sldId="690"/>
            <ac:spMk id="5" creationId="{103E2503-E277-0C5C-D869-D8DC387025CF}"/>
          </ac:spMkLst>
        </pc:spChg>
        <pc:spChg chg="mod">
          <ac:chgData name="Walker, Emma" userId="78042fed-3b5b-41c2-b1a5-1fe470dc51b0" providerId="ADAL" clId="{F956DD6C-07E1-4946-8892-17F536B31F70}" dt="2024-12-19T16:06:17.945" v="72" actId="13926"/>
          <ac:spMkLst>
            <pc:docMk/>
            <pc:sldMk cId="209402510" sldId="690"/>
            <ac:spMk id="6" creationId="{CED0E2F5-A8F0-686C-B5EF-CDBE63007415}"/>
          </ac:spMkLst>
        </pc:spChg>
        <pc:spChg chg="mod">
          <ac:chgData name="Walker, Emma" userId="78042fed-3b5b-41c2-b1a5-1fe470dc51b0" providerId="ADAL" clId="{F956DD6C-07E1-4946-8892-17F536B31F70}" dt="2024-12-19T16:06:20.699" v="73" actId="13926"/>
          <ac:spMkLst>
            <pc:docMk/>
            <pc:sldMk cId="209402510" sldId="690"/>
            <ac:spMk id="7" creationId="{753653A3-662F-4EFE-662A-5F755FDEE84F}"/>
          </ac:spMkLst>
        </pc:spChg>
      </pc:sldChg>
      <pc:sldChg chg="modSp mod">
        <pc:chgData name="Walker, Emma" userId="78042fed-3b5b-41c2-b1a5-1fe470dc51b0" providerId="ADAL" clId="{F956DD6C-07E1-4946-8892-17F536B31F70}" dt="2024-12-19T16:08:08.165" v="145" actId="207"/>
        <pc:sldMkLst>
          <pc:docMk/>
          <pc:sldMk cId="872019544" sldId="691"/>
        </pc:sldMkLst>
        <pc:spChg chg="mod">
          <ac:chgData name="Walker, Emma" userId="78042fed-3b5b-41c2-b1a5-1fe470dc51b0" providerId="ADAL" clId="{F956DD6C-07E1-4946-8892-17F536B31F70}" dt="2024-12-19T16:07:21.957" v="136" actId="1076"/>
          <ac:spMkLst>
            <pc:docMk/>
            <pc:sldMk cId="872019544" sldId="691"/>
            <ac:spMk id="4" creationId="{03BC456D-84A7-E1E9-F065-CE38D243CD67}"/>
          </ac:spMkLst>
        </pc:spChg>
        <pc:spChg chg="mod">
          <ac:chgData name="Walker, Emma" userId="78042fed-3b5b-41c2-b1a5-1fe470dc51b0" providerId="ADAL" clId="{F956DD6C-07E1-4946-8892-17F536B31F70}" dt="2024-12-19T16:07:32.213" v="139" actId="13926"/>
          <ac:spMkLst>
            <pc:docMk/>
            <pc:sldMk cId="872019544" sldId="691"/>
            <ac:spMk id="7" creationId="{E9DA7773-D6B7-FE77-F5C8-251BBA33BF57}"/>
          </ac:spMkLst>
        </pc:spChg>
        <pc:graphicFrameChg chg="mod modGraphic">
          <ac:chgData name="Walker, Emma" userId="78042fed-3b5b-41c2-b1a5-1fe470dc51b0" providerId="ADAL" clId="{F956DD6C-07E1-4946-8892-17F536B31F70}" dt="2024-12-19T16:07:48.505" v="141"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F956DD6C-07E1-4946-8892-17F536B31F70}" dt="2024-12-19T16:07:57.632" v="143"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F956DD6C-07E1-4946-8892-17F536B31F70}" dt="2024-12-19T16:08:08.165" v="145" actId="207"/>
          <ac:graphicFrameMkLst>
            <pc:docMk/>
            <pc:sldMk cId="872019544" sldId="691"/>
            <ac:graphicFrameMk id="8" creationId="{E75B49BC-BCDB-3CD6-BD2D-B538722AD536}"/>
          </ac:graphicFrameMkLst>
        </pc:graphicFrameChg>
      </pc:sldChg>
      <pc:sldChg chg="del">
        <pc:chgData name="Walker, Emma" userId="78042fed-3b5b-41c2-b1a5-1fe470dc51b0" providerId="ADAL" clId="{F956DD6C-07E1-4946-8892-17F536B31F70}" dt="2024-12-19T16:08:11.228" v="146" actId="47"/>
        <pc:sldMkLst>
          <pc:docMk/>
          <pc:sldMk cId="3726198657" sldId="701"/>
        </pc:sldMkLst>
      </pc:sldChg>
      <pc:sldChg chg="modNotesTx">
        <pc:chgData name="Walker, Emma" userId="78042fed-3b5b-41c2-b1a5-1fe470dc51b0" providerId="ADAL" clId="{F956DD6C-07E1-4946-8892-17F536B31F70}" dt="2024-12-19T16:08:13.697" v="147" actId="20577"/>
        <pc:sldMkLst>
          <pc:docMk/>
          <pc:sldMk cId="3401910889" sldId="704"/>
        </pc:sldMkLst>
      </pc:sldChg>
    </pc:docChg>
  </pc:docChgLst>
  <pc:docChgLst>
    <pc:chgData name="Sargent, Liam" userId="1f9260e3-603e-4d07-8e60-c6df4c2f742f" providerId="ADAL" clId="{46C00BF8-1325-4DCC-9503-477C4D597FCC}"/>
    <pc:docChg chg="undo custSel modSld">
      <pc:chgData name="Sargent, Liam" userId="1f9260e3-603e-4d07-8e60-c6df4c2f742f" providerId="ADAL" clId="{46C00BF8-1325-4DCC-9503-477C4D597FCC}" dt="2025-01-28T14:08:53.922" v="24" actId="167"/>
      <pc:docMkLst>
        <pc:docMk/>
      </pc:docMkLst>
      <pc:sldChg chg="modSp mod">
        <pc:chgData name="Sargent, Liam" userId="1f9260e3-603e-4d07-8e60-c6df4c2f742f" providerId="ADAL" clId="{46C00BF8-1325-4DCC-9503-477C4D597FCC}" dt="2025-01-28T14:08:53.922" v="24" actId="167"/>
        <pc:sldMkLst>
          <pc:docMk/>
          <pc:sldMk cId="1012904221" sldId="662"/>
        </pc:sldMkLst>
        <pc:spChg chg="ord">
          <ac:chgData name="Sargent, Liam" userId="1f9260e3-603e-4d07-8e60-c6df4c2f742f" providerId="ADAL" clId="{46C00BF8-1325-4DCC-9503-477C4D597FCC}" dt="2025-01-28T14:08:36.400" v="22" actId="167"/>
          <ac:spMkLst>
            <pc:docMk/>
            <pc:sldMk cId="1012904221" sldId="662"/>
            <ac:spMk id="5" creationId="{9488A1AD-40E8-CDC4-BA9D-7A79487A372F}"/>
          </ac:spMkLst>
        </pc:spChg>
        <pc:spChg chg="mod">
          <ac:chgData name="Sargent, Liam" userId="1f9260e3-603e-4d07-8e60-c6df4c2f742f" providerId="ADAL" clId="{46C00BF8-1325-4DCC-9503-477C4D597FCC}" dt="2025-01-02T18:01:06.815" v="3" actId="14100"/>
          <ac:spMkLst>
            <pc:docMk/>
            <pc:sldMk cId="1012904221" sldId="662"/>
            <ac:spMk id="10" creationId="{A4D51050-2CCD-5127-222C-9DA382EA608D}"/>
          </ac:spMkLst>
        </pc:spChg>
        <pc:picChg chg="mod ord">
          <ac:chgData name="Sargent, Liam" userId="1f9260e3-603e-4d07-8e60-c6df4c2f742f" providerId="ADAL" clId="{46C00BF8-1325-4DCC-9503-477C4D597FCC}" dt="2025-01-28T14:08:53.922" v="24" actId="167"/>
          <ac:picMkLst>
            <pc:docMk/>
            <pc:sldMk cId="1012904221" sldId="662"/>
            <ac:picMk id="4" creationId="{43FD6526-9F43-1B9A-0DA8-2DE0B2DA96BB}"/>
          </ac:picMkLst>
        </pc:picChg>
      </pc:sldChg>
      <pc:sldChg chg="modSp mod">
        <pc:chgData name="Sargent, Liam" userId="1f9260e3-603e-4d07-8e60-c6df4c2f742f" providerId="ADAL" clId="{46C00BF8-1325-4DCC-9503-477C4D597FCC}" dt="2025-01-02T18:01:17.587" v="4" actId="403"/>
        <pc:sldMkLst>
          <pc:docMk/>
          <pc:sldMk cId="1769100264" sldId="686"/>
        </pc:sldMkLst>
        <pc:spChg chg="mod">
          <ac:chgData name="Sargent, Liam" userId="1f9260e3-603e-4d07-8e60-c6df4c2f742f" providerId="ADAL" clId="{46C00BF8-1325-4DCC-9503-477C4D597FCC}" dt="2025-01-02T18:01:17.587" v="4" actId="403"/>
          <ac:spMkLst>
            <pc:docMk/>
            <pc:sldMk cId="1769100264" sldId="686"/>
            <ac:spMk id="26" creationId="{1C1B3713-FC04-0D76-FE05-008018219EE8}"/>
          </ac:spMkLst>
        </pc:spChg>
      </pc:sldChg>
      <pc:sldChg chg="modSp mod">
        <pc:chgData name="Sargent, Liam" userId="1f9260e3-603e-4d07-8e60-c6df4c2f742f" providerId="ADAL" clId="{46C00BF8-1325-4DCC-9503-477C4D597FCC}" dt="2025-01-13T21:49:54.337" v="21" actId="20577"/>
        <pc:sldMkLst>
          <pc:docMk/>
          <pc:sldMk cId="872019544" sldId="691"/>
        </pc:sldMkLst>
        <pc:graphicFrameChg chg="modGraphic">
          <ac:chgData name="Sargent, Liam" userId="1f9260e3-603e-4d07-8e60-c6df4c2f742f" providerId="ADAL" clId="{46C00BF8-1325-4DCC-9503-477C4D597FCC}" dt="2025-01-13T21:49:54.337" v="21" actId="20577"/>
          <ac:graphicFrameMkLst>
            <pc:docMk/>
            <pc:sldMk cId="872019544" sldId="691"/>
            <ac:graphicFrameMk id="2" creationId="{8D61A796-BF7A-10BC-36BA-E30ACD32A9D9}"/>
          </ac:graphicFrameMkLst>
        </pc:graphicFrameChg>
        <pc:graphicFrameChg chg="modGraphic">
          <ac:chgData name="Sargent, Liam" userId="1f9260e3-603e-4d07-8e60-c6df4c2f742f" providerId="ADAL" clId="{46C00BF8-1325-4DCC-9503-477C4D597FCC}" dt="2025-01-02T18:02:46.451" v="14"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46C00BF8-1325-4DCC-9503-477C4D597FCC}" dt="2025-01-07T12:22:20.333" v="17" actId="207"/>
          <ac:graphicFrameMkLst>
            <pc:docMk/>
            <pc:sldMk cId="872019544" sldId="691"/>
            <ac:graphicFrameMk id="8" creationId="{E75B49BC-BCDB-3CD6-BD2D-B538722AD536}"/>
          </ac:graphicFrameMkLst>
        </pc:graphicFrame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Gibson, Thomas" userId="4b42d18a-f5dd-45ad-b5f3-020bdeec964b" providerId="ADAL" clId="{12F57CB0-07EB-4BB5-9F12-E4C10797DC45}"/>
    <pc:docChg chg="modSld">
      <pc:chgData name="Gibson, Thomas" userId="4b42d18a-f5dd-45ad-b5f3-020bdeec964b" providerId="ADAL" clId="{12F57CB0-07EB-4BB5-9F12-E4C10797DC45}" dt="2025-02-21T15:59:09.678" v="16" actId="14100"/>
      <pc:docMkLst>
        <pc:docMk/>
      </pc:docMkLst>
      <pc:sldChg chg="modSp mod">
        <pc:chgData name="Gibson, Thomas" userId="4b42d18a-f5dd-45ad-b5f3-020bdeec964b" providerId="ADAL" clId="{12F57CB0-07EB-4BB5-9F12-E4C10797DC45}" dt="2025-02-21T15:59:03.752" v="15" actId="1076"/>
        <pc:sldMkLst>
          <pc:docMk/>
          <pc:sldMk cId="209402510" sldId="690"/>
        </pc:sldMkLst>
        <pc:spChg chg="mod">
          <ac:chgData name="Gibson, Thomas" userId="4b42d18a-f5dd-45ad-b5f3-020bdeec964b" providerId="ADAL" clId="{12F57CB0-07EB-4BB5-9F12-E4C10797DC45}" dt="2025-02-21T15:59:03.752" v="15" actId="1076"/>
          <ac:spMkLst>
            <pc:docMk/>
            <pc:sldMk cId="209402510" sldId="690"/>
            <ac:spMk id="5" creationId="{103E2503-E277-0C5C-D869-D8DC387025CF}"/>
          </ac:spMkLst>
        </pc:spChg>
      </pc:sldChg>
      <pc:sldChg chg="modSp mod">
        <pc:chgData name="Gibson, Thomas" userId="4b42d18a-f5dd-45ad-b5f3-020bdeec964b" providerId="ADAL" clId="{12F57CB0-07EB-4BB5-9F12-E4C10797DC45}" dt="2025-02-21T15:59:09.678" v="16" actId="14100"/>
        <pc:sldMkLst>
          <pc:docMk/>
          <pc:sldMk cId="872019544" sldId="691"/>
        </pc:sldMkLst>
        <pc:spChg chg="mod">
          <ac:chgData name="Gibson, Thomas" userId="4b42d18a-f5dd-45ad-b5f3-020bdeec964b" providerId="ADAL" clId="{12F57CB0-07EB-4BB5-9F12-E4C10797DC45}" dt="2025-02-21T15:59:09.678" v="16" actId="14100"/>
          <ac:spMkLst>
            <pc:docMk/>
            <pc:sldMk cId="872019544" sldId="691"/>
            <ac:spMk id="4" creationId="{03BC456D-84A7-E1E9-F065-CE38D243CD67}"/>
          </ac:spMkLst>
        </pc:spChg>
      </pc:sldChg>
      <pc:sldChg chg="modNotesTx">
        <pc:chgData name="Gibson, Thomas" userId="4b42d18a-f5dd-45ad-b5f3-020bdeec964b" providerId="ADAL" clId="{12F57CB0-07EB-4BB5-9F12-E4C10797DC45}" dt="2025-02-21T15:58:44.699" v="13" actId="20577"/>
        <pc:sldMkLst>
          <pc:docMk/>
          <pc:sldMk cId="2260160910" sldId="708"/>
        </pc:sldMkLst>
      </pc:sldChg>
      <pc:sldChg chg="modNotesTx">
        <pc:chgData name="Gibson, Thomas" userId="4b42d18a-f5dd-45ad-b5f3-020bdeec964b" providerId="ADAL" clId="{12F57CB0-07EB-4BB5-9F12-E4C10797DC45}" dt="2025-02-21T15:58:53.883" v="14" actId="6549"/>
        <pc:sldMkLst>
          <pc:docMk/>
          <pc:sldMk cId="3116256520" sldId="710"/>
        </pc:sldMkLst>
      </pc:sldChg>
    </pc:docChg>
  </pc:docChgLst>
  <pc:docChgLst>
    <pc:chgData name="Gibson, Thomas" userId="4b42d18a-f5dd-45ad-b5f3-020bdeec964b" providerId="ADAL" clId="{5069D7EA-ED51-4873-B5E2-5F978903FDB6}"/>
    <pc:docChg chg="custSel modSld">
      <pc:chgData name="Gibson, Thomas" userId="4b42d18a-f5dd-45ad-b5f3-020bdeec964b" providerId="ADAL" clId="{5069D7EA-ED51-4873-B5E2-5F978903FDB6}" dt="2025-01-13T18:49:27.247" v="38" actId="14100"/>
      <pc:docMkLst>
        <pc:docMk/>
      </pc:docMkLst>
      <pc:sldChg chg="modNotesTx">
        <pc:chgData name="Gibson, Thomas" userId="4b42d18a-f5dd-45ad-b5f3-020bdeec964b" providerId="ADAL" clId="{5069D7EA-ED51-4873-B5E2-5F978903FDB6}" dt="2025-01-11T15:23:23.079" v="15" actId="20577"/>
        <pc:sldMkLst>
          <pc:docMk/>
          <pc:sldMk cId="2813025953" sldId="674"/>
        </pc:sldMkLst>
      </pc:sldChg>
      <pc:sldChg chg="modNotesTx">
        <pc:chgData name="Gibson, Thomas" userId="4b42d18a-f5dd-45ad-b5f3-020bdeec964b" providerId="ADAL" clId="{5069D7EA-ED51-4873-B5E2-5F978903FDB6}" dt="2025-01-11T15:23:28.771" v="16" actId="6549"/>
        <pc:sldMkLst>
          <pc:docMk/>
          <pc:sldMk cId="4090305741" sldId="684"/>
        </pc:sldMkLst>
      </pc:sldChg>
      <pc:sldChg chg="delSp mod">
        <pc:chgData name="Gibson, Thomas" userId="4b42d18a-f5dd-45ad-b5f3-020bdeec964b" providerId="ADAL" clId="{5069D7EA-ED51-4873-B5E2-5F978903FDB6}" dt="2025-01-11T15:23:33.500" v="18" actId="478"/>
        <pc:sldMkLst>
          <pc:docMk/>
          <pc:sldMk cId="1639671693" sldId="685"/>
        </pc:sldMkLst>
      </pc:sldChg>
      <pc:sldChg chg="modNotesTx">
        <pc:chgData name="Gibson, Thomas" userId="4b42d18a-f5dd-45ad-b5f3-020bdeec964b" providerId="ADAL" clId="{5069D7EA-ED51-4873-B5E2-5F978903FDB6}" dt="2025-01-11T15:23:55.176" v="23" actId="20577"/>
        <pc:sldMkLst>
          <pc:docMk/>
          <pc:sldMk cId="209402510" sldId="690"/>
        </pc:sldMkLst>
      </pc:sldChg>
      <pc:sldChg chg="modSp mod">
        <pc:chgData name="Gibson, Thomas" userId="4b42d18a-f5dd-45ad-b5f3-020bdeec964b" providerId="ADAL" clId="{5069D7EA-ED51-4873-B5E2-5F978903FDB6}" dt="2025-01-13T18:49:27.247" v="38" actId="14100"/>
        <pc:sldMkLst>
          <pc:docMk/>
          <pc:sldMk cId="872019544" sldId="691"/>
        </pc:sldMkLst>
        <pc:spChg chg="mod">
          <ac:chgData name="Gibson, Thomas" userId="4b42d18a-f5dd-45ad-b5f3-020bdeec964b" providerId="ADAL" clId="{5069D7EA-ED51-4873-B5E2-5F978903FDB6}" dt="2025-01-13T18:49:27.247" v="38" actId="14100"/>
          <ac:spMkLst>
            <pc:docMk/>
            <pc:sldMk cId="872019544" sldId="691"/>
            <ac:spMk id="4" creationId="{03BC456D-84A7-E1E9-F065-CE38D243CD67}"/>
          </ac:spMkLst>
        </pc:spChg>
        <pc:graphicFrameChg chg="modGraphic">
          <ac:chgData name="Gibson, Thomas" userId="4b42d18a-f5dd-45ad-b5f3-020bdeec964b" providerId="ADAL" clId="{5069D7EA-ED51-4873-B5E2-5F978903FDB6}" dt="2025-01-13T18:49:10.083" v="37"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5069D7EA-ED51-4873-B5E2-5F978903FDB6}" dt="2025-01-11T15:23:37.001" v="21" actId="478"/>
        <pc:sldMkLst>
          <pc:docMk/>
          <pc:sldMk cId="2338130291" sldId="6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Walden-Jackson County Airport </a:t>
            </a:r>
            <a:r>
              <a:rPr lang="en-US" dirty="0"/>
              <a:t>created 4 jobs </a:t>
            </a:r>
            <a:r>
              <a:rPr lang="en-US" b="0" i="0" u="none" dirty="0"/>
              <a:t>earning $70K in </a:t>
            </a:r>
            <a:r>
              <a:rPr lang="en-US" dirty="0"/>
              <a:t>payroll, contributed $113K in value added, and generated $184K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dirty="0"/>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Walden-Jackson County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6860981"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Walden-Jackson County Airport (33V)</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0C882D2C-9A09-42D5-7C79-E56855C1826C}"/>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19713353-4BEC-6C3C-781E-332124B625DE}"/>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D0A59817-B0DA-6FFE-C9C5-768D7C6FB685}"/>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017B6F82-649C-1BE3-20E1-CBF232535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F7F57449-E859-4630-3E1E-F60C19955D6B}"/>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098566" cy="2474524"/>
          </a:xfrm>
        </p:spPr>
        <p:txBody>
          <a:bodyPr/>
          <a:lstStyle/>
          <a:p>
            <a:r>
              <a:rPr lang="en-US" sz="3600" dirty="0">
                <a:solidFill>
                  <a:schemeClr val="bg1"/>
                </a:solidFill>
              </a:rPr>
              <a:t>Walden-Jackson County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33V.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4</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7795" y="2054290"/>
            <a:ext cx="3125081" cy="861774"/>
          </a:xfrm>
          <a:prstGeom prst="rect">
            <a:avLst/>
          </a:prstGeom>
          <a:noFill/>
        </p:spPr>
        <p:txBody>
          <a:bodyPr wrap="square">
            <a:spAutoFit/>
          </a:bodyPr>
          <a:lstStyle/>
          <a:p>
            <a:pPr algn="ctr"/>
            <a:r>
              <a:rPr lang="en-US" sz="3200" b="1" dirty="0">
                <a:solidFill>
                  <a:schemeClr val="tx2"/>
                </a:solidFill>
              </a:rPr>
              <a:t>$70K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$113K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$184K</a:t>
            </a:r>
          </a:p>
          <a:p>
            <a:pPr algn="ctr"/>
            <a:r>
              <a:rPr lang="en-US" b="1" dirty="0">
                <a:solidFill>
                  <a:schemeClr val="tx2"/>
                </a:solidFill>
              </a:rPr>
              <a:t>Business Revenues</a:t>
            </a:r>
          </a:p>
        </p:txBody>
      </p:sp>
      <p:grpSp>
        <p:nvGrpSpPr>
          <p:cNvPr id="16" name="Group 15">
            <a:extLst>
              <a:ext uri="{FF2B5EF4-FFF2-40B4-BE49-F238E27FC236}">
                <a16:creationId xmlns:a16="http://schemas.microsoft.com/office/drawing/2014/main" id="{67ABE7F1-AA52-5696-F892-3CBA000D9329}"/>
              </a:ext>
            </a:extLst>
          </p:cNvPr>
          <p:cNvGrpSpPr/>
          <p:nvPr/>
        </p:nvGrpSpPr>
        <p:grpSpPr>
          <a:xfrm>
            <a:off x="8360229" y="6035332"/>
            <a:ext cx="3494588" cy="822668"/>
            <a:chOff x="8360229" y="6035332"/>
            <a:chExt cx="3494588" cy="822668"/>
          </a:xfrm>
        </p:grpSpPr>
        <p:sp>
          <p:nvSpPr>
            <p:cNvPr id="17" name="Freeform: Shape 16">
              <a:extLst>
                <a:ext uri="{FF2B5EF4-FFF2-40B4-BE49-F238E27FC236}">
                  <a16:creationId xmlns:a16="http://schemas.microsoft.com/office/drawing/2014/main" id="{38F09667-FB25-814A-7B7F-788258EBB534}"/>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E1041C5-918F-AB06-85D4-E83AB01CD73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866548C5-2B5E-559C-2DB3-483A4A10DD62}"/>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4C5CBAE5-6DE6-0812-E3B3-24F6EB7DF7A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Walden-Jackson County Airport (33V)</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655933330"/>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1834198080"/>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4188402601"/>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$49,000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$122,000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                        4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$70,000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$184,000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99D22D0C-B082-6509-2440-7DE0EB9895FA}"/>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B58476FA-5834-B097-3692-EAF3CFF1E236}"/>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A20A8678-5E69-9439-E10A-10637BE79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6E7F6D58-792E-BFB5-F2D1-7BCD6845AE0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DECD389-C2AC-8936-73D0-52F5CACE0C53}"/>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F3E43204-C6BA-8E1B-4FF7-5C981E479FB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2194547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51581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188859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975320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675865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9266069"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Walden-Jackson County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6A2D3892-04AF-5FD5-4E2A-D3B2ACF3DACE}"/>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F0B264A9-E6C6-7D05-2999-DB41395DE0B7}"/>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FB31F6-D4C2-3AE0-393E-1F69CADFE6A0}"/>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F7499124-8383-B46E-5A1B-73860266E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49CD1C17-C5A9-8D4F-E2CB-CAC4DC93477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61EFA804-19B5-A98B-3132-55F56F425E91}"/>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E3B9D180-038F-071D-9E1E-AD08F033460F}"/>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625523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86816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499629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260160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129800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11625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33A96586-7070-B15A-396B-A906A004CA95}"/>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3D6640C9-435D-79E3-D227-B4812C61F255}"/>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0539866B-F893-3BC6-B286-4D966E3E5DBB}"/>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F5488F67-1D4C-1886-F01B-8C54F3C940A6}"/>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C60ABB52-7F66-8247-4D48-1A7097A10515}"/>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4D1092AF-4AEB-530D-758F-F68BDA3D2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47ACC80C-CA06-1D51-C6BD-1E94D60A7DE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3D9F335-5B2B-3662-DE90-CE0DABFF6F9F}"/>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58997BA8-BC67-2D84-6EC3-5AD794C5AA9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414767" y="3095744"/>
            <a:ext cx="11293248"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Walden-Jackson County Airport (33V)</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1802</Words>
  <Application>Microsoft Office PowerPoint</Application>
  <PresentationFormat>Widescreen</PresentationFormat>
  <Paragraphs>224</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Walden-Jackson County Airport Total Impacts</vt:lpstr>
      <vt:lpstr>Walden-Jackson County Airport (33V)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