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88" autoAdjust="0"/>
  </p:normalViewPr>
  <p:slideViewPr>
    <p:cSldViewPr snapToGrid="0">
      <p:cViewPr varScale="1">
        <p:scale>
          <a:sx n="88" d="100"/>
          <a:sy n="88" d="100"/>
        </p:scale>
        <p:origin x="14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pChg chg="mod">
          <ac:chgData name="Gibson, Thomas" userId="4b42d18a-f5dd-45ad-b5f3-020bdeec964b" providerId="ADAL" clId="{E4F5650D-8769-4176-9E23-83790BDE3B7D}" dt="2024-12-05T23:54:26.698" v="1178" actId="1076"/>
          <ac:spMkLst>
            <pc:docMk/>
            <pc:sldMk cId="3401910889" sldId="704"/>
            <ac:spMk id="2" creationId="{143D4D84-FA81-CD7C-C197-D507940CD5D5}"/>
          </ac:spMkLst>
        </pc:spChg>
        <pc:spChg chg="add mod">
          <ac:chgData name="Gibson, Thomas" userId="4b42d18a-f5dd-45ad-b5f3-020bdeec964b" providerId="ADAL" clId="{E4F5650D-8769-4176-9E23-83790BDE3B7D}" dt="2024-12-05T23:53:54.875" v="1170" actId="1076"/>
          <ac:spMkLst>
            <pc:docMk/>
            <pc:sldMk cId="3401910889" sldId="704"/>
            <ac:spMk id="6" creationId="{59957639-AFD1-67FD-A3D1-415D21D702F3}"/>
          </ac:spMkLst>
        </pc:spChg>
        <pc:spChg chg="add mod">
          <ac:chgData name="Gibson, Thomas" userId="4b42d18a-f5dd-45ad-b5f3-020bdeec964b" providerId="ADAL" clId="{E4F5650D-8769-4176-9E23-83790BDE3B7D}" dt="2024-12-05T23:53:54.875" v="1170" actId="1076"/>
          <ac:spMkLst>
            <pc:docMk/>
            <pc:sldMk cId="3401910889" sldId="704"/>
            <ac:spMk id="8" creationId="{29B58161-5AA3-A3E5-CBD5-E247FE25C702}"/>
          </ac:spMkLst>
        </pc:spChg>
        <pc:spChg chg="add mod">
          <ac:chgData name="Gibson, Thomas" userId="4b42d18a-f5dd-45ad-b5f3-020bdeec964b" providerId="ADAL" clId="{E4F5650D-8769-4176-9E23-83790BDE3B7D}" dt="2024-12-05T23:54:30.007" v="1179" actId="1076"/>
          <ac:spMkLst>
            <pc:docMk/>
            <pc:sldMk cId="3401910889" sldId="704"/>
            <ac:spMk id="20" creationId="{2DC91166-9DCF-66D6-99FA-52B641D48679}"/>
          </ac:spMkLst>
        </pc:spChg>
        <pc:spChg chg="add mod">
          <ac:chgData name="Gibson, Thomas" userId="4b42d18a-f5dd-45ad-b5f3-020bdeec964b" providerId="ADAL" clId="{E4F5650D-8769-4176-9E23-83790BDE3B7D}" dt="2024-12-05T23:54:14.278" v="1177" actId="1076"/>
          <ac:spMkLst>
            <pc:docMk/>
            <pc:sldMk cId="3401910889" sldId="704"/>
            <ac:spMk id="22" creationId="{35776240-876A-CE45-8CC3-352CCC8D0057}"/>
          </ac:spMkLst>
        </pc:spChg>
        <pc:picChg chg="add mod">
          <ac:chgData name="Gibson, Thomas" userId="4b42d18a-f5dd-45ad-b5f3-020bdeec964b" providerId="ADAL" clId="{E4F5650D-8769-4176-9E23-83790BDE3B7D}" dt="2024-12-05T23:53:54.875" v="1170" actId="1076"/>
          <ac:picMkLst>
            <pc:docMk/>
            <pc:sldMk cId="3401910889" sldId="704"/>
            <ac:picMk id="10" creationId="{00578B00-51BA-F9B0-BDE3-6B1E4EBC44B4}"/>
          </ac:picMkLst>
        </pc:picChg>
        <pc:picChg chg="add mod">
          <ac:chgData name="Gibson, Thomas" userId="4b42d18a-f5dd-45ad-b5f3-020bdeec964b" providerId="ADAL" clId="{E4F5650D-8769-4176-9E23-83790BDE3B7D}" dt="2024-12-05T23:53:54.875" v="1170" actId="1076"/>
          <ac:picMkLst>
            <pc:docMk/>
            <pc:sldMk cId="3401910889" sldId="704"/>
            <ac:picMk id="11" creationId="{820733C2-6521-69A1-C9EA-15891ED571DB}"/>
          </ac:picMkLst>
        </pc:picChg>
        <pc:picChg chg="add mod">
          <ac:chgData name="Gibson, Thomas" userId="4b42d18a-f5dd-45ad-b5f3-020bdeec964b" providerId="ADAL" clId="{E4F5650D-8769-4176-9E23-83790BDE3B7D}" dt="2024-12-05T23:53:54.875" v="1170" actId="1076"/>
          <ac:picMkLst>
            <pc:docMk/>
            <pc:sldMk cId="3401910889" sldId="704"/>
            <ac:picMk id="12" creationId="{81528AAA-9056-B1C2-B7E1-B0B7CD6BBB9A}"/>
          </ac:picMkLst>
        </pc:picChg>
        <pc:picChg chg="add mod">
          <ac:chgData name="Gibson, Thomas" userId="4b42d18a-f5dd-45ad-b5f3-020bdeec964b" providerId="ADAL" clId="{E4F5650D-8769-4176-9E23-83790BDE3B7D}" dt="2024-12-05T23:53:54.875" v="1170" actId="1076"/>
          <ac:picMkLst>
            <pc:docMk/>
            <pc:sldMk cId="3401910889" sldId="704"/>
            <ac:picMk id="13" creationId="{3825D9E8-6BCD-3822-739A-AF1953369DE1}"/>
          </ac:picMkLst>
        </pc:picChg>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argent, Liam" userId="1f9260e3-603e-4d07-8e60-c6df4c2f742f" providerId="ADAL" clId="{C78565DD-6198-407D-84B5-DF79AE7B2BD7}"/>
    <pc:docChg chg="undo custSel modSld">
      <pc:chgData name="Sargent, Liam" userId="1f9260e3-603e-4d07-8e60-c6df4c2f742f" providerId="ADAL" clId="{C78565DD-6198-407D-84B5-DF79AE7B2BD7}" dt="2025-01-28T13:16:43.479" v="22" actId="167"/>
      <pc:docMkLst>
        <pc:docMk/>
      </pc:docMkLst>
      <pc:sldChg chg="modSp mod">
        <pc:chgData name="Sargent, Liam" userId="1f9260e3-603e-4d07-8e60-c6df4c2f742f" providerId="ADAL" clId="{C78565DD-6198-407D-84B5-DF79AE7B2BD7}" dt="2025-01-28T13:16:43.479" v="22" actId="167"/>
        <pc:sldMkLst>
          <pc:docMk/>
          <pc:sldMk cId="1012904221" sldId="662"/>
        </pc:sldMkLst>
        <pc:spChg chg="ord">
          <ac:chgData name="Sargent, Liam" userId="1f9260e3-603e-4d07-8e60-c6df4c2f742f" providerId="ADAL" clId="{C78565DD-6198-407D-84B5-DF79AE7B2BD7}" dt="2025-01-28T13:13:50.861" v="20" actId="167"/>
          <ac:spMkLst>
            <pc:docMk/>
            <pc:sldMk cId="1012904221" sldId="662"/>
            <ac:spMk id="5" creationId="{9488A1AD-40E8-CDC4-BA9D-7A79487A372F}"/>
          </ac:spMkLst>
        </pc:spChg>
        <pc:spChg chg="mod">
          <ac:chgData name="Sargent, Liam" userId="1f9260e3-603e-4d07-8e60-c6df4c2f742f" providerId="ADAL" clId="{C78565DD-6198-407D-84B5-DF79AE7B2BD7}" dt="2025-01-02T17:01:49.401" v="10" actId="403"/>
          <ac:spMkLst>
            <pc:docMk/>
            <pc:sldMk cId="1012904221" sldId="662"/>
            <ac:spMk id="10" creationId="{A4D51050-2CCD-5127-222C-9DA382EA608D}"/>
          </ac:spMkLst>
        </pc:spChg>
        <pc:picChg chg="mod ord">
          <ac:chgData name="Sargent, Liam" userId="1f9260e3-603e-4d07-8e60-c6df4c2f742f" providerId="ADAL" clId="{C78565DD-6198-407D-84B5-DF79AE7B2BD7}" dt="2025-01-28T13:16:43.479" v="22" actId="167"/>
          <ac:picMkLst>
            <pc:docMk/>
            <pc:sldMk cId="1012904221" sldId="662"/>
            <ac:picMk id="4" creationId="{43FD6526-9F43-1B9A-0DA8-2DE0B2DA96BB}"/>
          </ac:picMkLst>
        </pc:picChg>
      </pc:sldChg>
      <pc:sldChg chg="modSp mod">
        <pc:chgData name="Sargent, Liam" userId="1f9260e3-603e-4d07-8e60-c6df4c2f742f" providerId="ADAL" clId="{C78565DD-6198-407D-84B5-DF79AE7B2BD7}" dt="2025-01-02T17:02:03.154" v="13" actId="403"/>
        <pc:sldMkLst>
          <pc:docMk/>
          <pc:sldMk cId="1769100264" sldId="686"/>
        </pc:sldMkLst>
        <pc:spChg chg="mod">
          <ac:chgData name="Sargent, Liam" userId="1f9260e3-603e-4d07-8e60-c6df4c2f742f" providerId="ADAL" clId="{C78565DD-6198-407D-84B5-DF79AE7B2BD7}" dt="2025-01-02T17:02:03.154" v="13" actId="403"/>
          <ac:spMkLst>
            <pc:docMk/>
            <pc:sldMk cId="1769100264" sldId="686"/>
            <ac:spMk id="26" creationId="{1C1B3713-FC04-0D76-FE05-008018219EE8}"/>
          </ac:spMkLst>
        </pc:spChg>
      </pc:sldChg>
      <pc:sldChg chg="modSp mod">
        <pc:chgData name="Sargent, Liam" userId="1f9260e3-603e-4d07-8e60-c6df4c2f742f" providerId="ADAL" clId="{C78565DD-6198-407D-84B5-DF79AE7B2BD7}" dt="2025-01-07T12:08:27.983" v="19" actId="207"/>
        <pc:sldMkLst>
          <pc:docMk/>
          <pc:sldMk cId="872019544" sldId="691"/>
        </pc:sldMkLst>
        <pc:graphicFrameChg chg="mod modGraphic">
          <ac:chgData name="Sargent, Liam" userId="1f9260e3-603e-4d07-8e60-c6df4c2f742f" providerId="ADAL" clId="{C78565DD-6198-407D-84B5-DF79AE7B2BD7}" dt="2025-01-07T12:08:09.920" v="15" actId="207"/>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C78565DD-6198-407D-84B5-DF79AE7B2BD7}" dt="2025-01-07T12:08:19.354" v="17" actId="20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C78565DD-6198-407D-84B5-DF79AE7B2BD7}" dt="2025-01-07T12:08:27.983" v="19" actId="207"/>
          <ac:graphicFrameMkLst>
            <pc:docMk/>
            <pc:sldMk cId="872019544" sldId="691"/>
            <ac:graphicFrameMk id="8" creationId="{E75B49BC-BCDB-3CD6-BD2D-B538722AD536}"/>
          </ac:graphicFrameMkLst>
        </pc:graphicFrameChg>
      </pc:sldChg>
      <pc:sldChg chg="modNotesTx">
        <pc:chgData name="Sargent, Liam" userId="1f9260e3-603e-4d07-8e60-c6df4c2f742f" providerId="ADAL" clId="{C78565DD-6198-407D-84B5-DF79AE7B2BD7}" dt="2025-01-02T16:35:34.105" v="8" actId="20577"/>
        <pc:sldMkLst>
          <pc:docMk/>
          <pc:sldMk cId="3401910889" sldId="704"/>
        </pc:sldMkLst>
      </pc:sldChg>
    </pc:docChg>
  </pc:docChgLst>
  <pc:docChgLst>
    <pc:chgData name="Gibson, Thomas" userId="4b42d18a-f5dd-45ad-b5f3-020bdeec964b" providerId="ADAL" clId="{4B068E47-6F34-47D4-B348-C85138E62E3F}"/>
    <pc:docChg chg="custSel modSld">
      <pc:chgData name="Gibson, Thomas" userId="4b42d18a-f5dd-45ad-b5f3-020bdeec964b" providerId="ADAL" clId="{4B068E47-6F34-47D4-B348-C85138E62E3F}" dt="2025-01-13T22:52:23.285" v="37" actId="14100"/>
      <pc:docMkLst>
        <pc:docMk/>
      </pc:docMkLst>
      <pc:sldChg chg="modNotesTx">
        <pc:chgData name="Gibson, Thomas" userId="4b42d18a-f5dd-45ad-b5f3-020bdeec964b" providerId="ADAL" clId="{4B068E47-6F34-47D4-B348-C85138E62E3F}" dt="2025-01-11T15:10:32.306" v="20" actId="20577"/>
        <pc:sldMkLst>
          <pc:docMk/>
          <pc:sldMk cId="2813025953" sldId="674"/>
        </pc:sldMkLst>
      </pc:sldChg>
      <pc:sldChg chg="modNotesTx">
        <pc:chgData name="Gibson, Thomas" userId="4b42d18a-f5dd-45ad-b5f3-020bdeec964b" providerId="ADAL" clId="{4B068E47-6F34-47D4-B348-C85138E62E3F}" dt="2025-01-11T15:10:44.585" v="21" actId="6549"/>
        <pc:sldMkLst>
          <pc:docMk/>
          <pc:sldMk cId="4090305741" sldId="684"/>
        </pc:sldMkLst>
      </pc:sldChg>
      <pc:sldChg chg="delSp modSp mod">
        <pc:chgData name="Gibson, Thomas" userId="4b42d18a-f5dd-45ad-b5f3-020bdeec964b" providerId="ADAL" clId="{4B068E47-6F34-47D4-B348-C85138E62E3F}" dt="2025-01-10T00:02:04.830" v="3" actId="478"/>
        <pc:sldMkLst>
          <pc:docMk/>
          <pc:sldMk cId="1639671693" sldId="685"/>
        </pc:sldMkLst>
      </pc:sldChg>
      <pc:sldChg chg="modSp mod">
        <pc:chgData name="Gibson, Thomas" userId="4b42d18a-f5dd-45ad-b5f3-020bdeec964b" providerId="ADAL" clId="{4B068E47-6F34-47D4-B348-C85138E62E3F}" dt="2025-01-11T15:11:58.093" v="22" actId="1076"/>
        <pc:sldMkLst>
          <pc:docMk/>
          <pc:sldMk cId="209402510" sldId="690"/>
        </pc:sldMkLst>
        <pc:spChg chg="mod">
          <ac:chgData name="Gibson, Thomas" userId="4b42d18a-f5dd-45ad-b5f3-020bdeec964b" providerId="ADAL" clId="{4B068E47-6F34-47D4-B348-C85138E62E3F}" dt="2025-01-11T15:11:58.093" v="22" actId="1076"/>
          <ac:spMkLst>
            <pc:docMk/>
            <pc:sldMk cId="209402510" sldId="690"/>
            <ac:spMk id="4" creationId="{554FA509-4B55-FBFA-D6D4-DEDE7FE30BFF}"/>
          </ac:spMkLst>
        </pc:spChg>
      </pc:sldChg>
      <pc:sldChg chg="modSp mod">
        <pc:chgData name="Gibson, Thomas" userId="4b42d18a-f5dd-45ad-b5f3-020bdeec964b" providerId="ADAL" clId="{4B068E47-6F34-47D4-B348-C85138E62E3F}" dt="2025-01-13T22:52:23.285" v="37" actId="14100"/>
        <pc:sldMkLst>
          <pc:docMk/>
          <pc:sldMk cId="872019544" sldId="691"/>
        </pc:sldMkLst>
        <pc:spChg chg="mod">
          <ac:chgData name="Gibson, Thomas" userId="4b42d18a-f5dd-45ad-b5f3-020bdeec964b" providerId="ADAL" clId="{4B068E47-6F34-47D4-B348-C85138E62E3F}" dt="2025-01-13T22:52:23.285" v="37" actId="14100"/>
          <ac:spMkLst>
            <pc:docMk/>
            <pc:sldMk cId="872019544" sldId="691"/>
            <ac:spMk id="4" creationId="{03BC456D-84A7-E1E9-F065-CE38D243CD67}"/>
          </ac:spMkLst>
        </pc:spChg>
        <pc:graphicFrameChg chg="modGraphic">
          <ac:chgData name="Gibson, Thomas" userId="4b42d18a-f5dd-45ad-b5f3-020bdeec964b" providerId="ADAL" clId="{4B068E47-6F34-47D4-B348-C85138E62E3F}" dt="2025-01-11T15:12:50.233" v="36"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4B068E47-6F34-47D4-B348-C85138E62E3F}" dt="2025-01-10T00:02:21.691" v="6" actId="478"/>
        <pc:sldMkLst>
          <pc:docMk/>
          <pc:sldMk cId="2338130291" sldId="693"/>
        </pc:sldMkLst>
      </pc:sldChg>
    </pc:docChg>
  </pc:docChgLst>
  <pc:docChgLst>
    <pc:chgData name="Elsell, Adam" userId="4b5b85db-77c1-44c9-a8d6-e10bf1cb52c2" providerId="ADAL" clId="{A3E2989B-937B-4689-9D0A-2B3AC1CD8ECD}"/>
    <pc:docChg chg="undo redo custSel addSld delSld modSld modMainMaster">
      <pc:chgData name="Elsell, Adam" userId="4b5b85db-77c1-44c9-a8d6-e10bf1cb52c2" providerId="ADAL" clId="{A3E2989B-937B-4689-9D0A-2B3AC1CD8ECD}" dt="2025-01-29T17:03:51.293" v="64"/>
      <pc:docMkLst>
        <pc:docMk/>
      </pc:docMkLst>
      <pc:sldChg chg="addSp delSp modSp mod">
        <pc:chgData name="Elsell, Adam" userId="4b5b85db-77c1-44c9-a8d6-e10bf1cb52c2" providerId="ADAL" clId="{A3E2989B-937B-4689-9D0A-2B3AC1CD8ECD}" dt="2025-01-29T16:55:08.689" v="7"/>
        <pc:sldMkLst>
          <pc:docMk/>
          <pc:sldMk cId="1012904221" sldId="662"/>
        </pc:sldMkLst>
        <pc:spChg chg="mod">
          <ac:chgData name="Elsell, Adam" userId="4b5b85db-77c1-44c9-a8d6-e10bf1cb52c2" providerId="ADAL" clId="{A3E2989B-937B-4689-9D0A-2B3AC1CD8ECD}" dt="2025-01-29T16:55:08.689" v="7"/>
          <ac:spMkLst>
            <pc:docMk/>
            <pc:sldMk cId="1012904221" sldId="662"/>
            <ac:spMk id="8" creationId="{4F2E9FF9-9195-C745-86E2-3C62109CA70A}"/>
          </ac:spMkLst>
        </pc:spChg>
        <pc:spChg chg="mod">
          <ac:chgData name="Elsell, Adam" userId="4b5b85db-77c1-44c9-a8d6-e10bf1cb52c2" providerId="ADAL" clId="{A3E2989B-937B-4689-9D0A-2B3AC1CD8ECD}" dt="2025-01-29T16:55:08.689" v="7"/>
          <ac:spMkLst>
            <pc:docMk/>
            <pc:sldMk cId="1012904221" sldId="662"/>
            <ac:spMk id="12" creationId="{2243D135-CD4E-9324-6380-7BE5E8C5612B}"/>
          </ac:spMkLst>
        </pc:spChg>
        <pc:spChg chg="mod">
          <ac:chgData name="Elsell, Adam" userId="4b5b85db-77c1-44c9-a8d6-e10bf1cb52c2" providerId="ADAL" clId="{A3E2989B-937B-4689-9D0A-2B3AC1CD8ECD}" dt="2025-01-29T16:55:08.689" v="7"/>
          <ac:spMkLst>
            <pc:docMk/>
            <pc:sldMk cId="1012904221" sldId="662"/>
            <ac:spMk id="15" creationId="{C24038A0-C61D-F631-991A-4AD6C87C180B}"/>
          </ac:spMkLst>
        </pc:spChg>
        <pc:grpChg chg="add mod">
          <ac:chgData name="Elsell, Adam" userId="4b5b85db-77c1-44c9-a8d6-e10bf1cb52c2" providerId="ADAL" clId="{A3E2989B-937B-4689-9D0A-2B3AC1CD8ECD}" dt="2025-01-29T16:55:08.689" v="7"/>
          <ac:grpSpMkLst>
            <pc:docMk/>
            <pc:sldMk cId="1012904221" sldId="662"/>
            <ac:grpSpMk id="3" creationId="{5B8A7619-5EFD-CB58-5C05-78434E33715B}"/>
          </ac:grpSpMkLst>
        </pc:grpChg>
        <pc:picChg chg="add mod">
          <ac:chgData name="Elsell, Adam" userId="4b5b85db-77c1-44c9-a8d6-e10bf1cb52c2" providerId="ADAL" clId="{A3E2989B-937B-4689-9D0A-2B3AC1CD8ECD}" dt="2025-01-29T16:55:08.689" v="7"/>
          <ac:picMkLst>
            <pc:docMk/>
            <pc:sldMk cId="1012904221" sldId="662"/>
            <ac:picMk id="16" creationId="{69AC723B-B55C-0E70-6DD6-6B76FEC7CAEE}"/>
          </ac:picMkLst>
        </pc:picChg>
      </pc:sldChg>
      <pc:sldChg chg="addSp delSp modSp mod">
        <pc:chgData name="Elsell, Adam" userId="4b5b85db-77c1-44c9-a8d6-e10bf1cb52c2" providerId="ADAL" clId="{A3E2989B-937B-4689-9D0A-2B3AC1CD8ECD}" dt="2025-01-29T16:56:44.049" v="18" actId="255"/>
        <pc:sldMkLst>
          <pc:docMk/>
          <pc:sldMk cId="3065760421" sldId="664"/>
        </pc:sldMkLst>
        <pc:spChg chg="add mod">
          <ac:chgData name="Elsell, Adam" userId="4b5b85db-77c1-44c9-a8d6-e10bf1cb52c2" providerId="ADAL" clId="{A3E2989B-937B-4689-9D0A-2B3AC1CD8ECD}" dt="2025-01-29T16:56:30.818" v="16"/>
          <ac:spMkLst>
            <pc:docMk/>
            <pc:sldMk cId="3065760421" sldId="664"/>
            <ac:spMk id="84" creationId="{65081667-961E-FB8E-206A-C71C0E52B0DE}"/>
          </ac:spMkLst>
        </pc:spChg>
        <pc:spChg chg="add mod">
          <ac:chgData name="Elsell, Adam" userId="4b5b85db-77c1-44c9-a8d6-e10bf1cb52c2" providerId="ADAL" clId="{A3E2989B-937B-4689-9D0A-2B3AC1CD8ECD}" dt="2025-01-29T16:56:30.818" v="16"/>
          <ac:spMkLst>
            <pc:docMk/>
            <pc:sldMk cId="3065760421" sldId="664"/>
            <ac:spMk id="85" creationId="{993E7E06-AA96-5A68-D37E-2325852A5A75}"/>
          </ac:spMkLst>
        </pc:spChg>
        <pc:spChg chg="add mod">
          <ac:chgData name="Elsell, Adam" userId="4b5b85db-77c1-44c9-a8d6-e10bf1cb52c2" providerId="ADAL" clId="{A3E2989B-937B-4689-9D0A-2B3AC1CD8ECD}" dt="2025-01-29T16:56:30.818" v="16"/>
          <ac:spMkLst>
            <pc:docMk/>
            <pc:sldMk cId="3065760421" sldId="664"/>
            <ac:spMk id="86" creationId="{A451CB42-8C73-3AAD-574E-A00E8960F6D9}"/>
          </ac:spMkLst>
        </pc:spChg>
        <pc:spChg chg="add mod">
          <ac:chgData name="Elsell, Adam" userId="4b5b85db-77c1-44c9-a8d6-e10bf1cb52c2" providerId="ADAL" clId="{A3E2989B-937B-4689-9D0A-2B3AC1CD8ECD}" dt="2025-01-29T16:56:44.049" v="18" actId="255"/>
          <ac:spMkLst>
            <pc:docMk/>
            <pc:sldMk cId="3065760421" sldId="664"/>
            <ac:spMk id="88" creationId="{B968B26B-0E36-4638-69C1-7371461DB17D}"/>
          </ac:spMkLst>
        </pc:spChg>
        <pc:spChg chg="add mod">
          <ac:chgData name="Elsell, Adam" userId="4b5b85db-77c1-44c9-a8d6-e10bf1cb52c2" providerId="ADAL" clId="{A3E2989B-937B-4689-9D0A-2B3AC1CD8ECD}" dt="2025-01-29T16:56:30.818" v="16"/>
          <ac:spMkLst>
            <pc:docMk/>
            <pc:sldMk cId="3065760421" sldId="664"/>
            <ac:spMk id="89" creationId="{69BD383A-AF81-2699-75DD-7B3C1769582D}"/>
          </ac:spMkLst>
        </pc:spChg>
        <pc:picChg chg="add mod">
          <ac:chgData name="Elsell, Adam" userId="4b5b85db-77c1-44c9-a8d6-e10bf1cb52c2" providerId="ADAL" clId="{A3E2989B-937B-4689-9D0A-2B3AC1CD8ECD}" dt="2025-01-29T16:56:30.818" v="16"/>
          <ac:picMkLst>
            <pc:docMk/>
            <pc:sldMk cId="3065760421" sldId="664"/>
            <ac:picMk id="87" creationId="{2D499852-B539-39EF-BCE3-9B3936050C35}"/>
          </ac:picMkLst>
        </pc:picChg>
      </pc:sldChg>
      <pc:sldChg chg="del">
        <pc:chgData name="Elsell, Adam" userId="4b5b85db-77c1-44c9-a8d6-e10bf1cb52c2" providerId="ADAL" clId="{A3E2989B-937B-4689-9D0A-2B3AC1CD8ECD}" dt="2025-01-29T16:57:59.056" v="22" actId="47"/>
        <pc:sldMkLst>
          <pc:docMk/>
          <pc:sldMk cId="2445466799" sldId="670"/>
        </pc:sldMkLst>
      </pc:sldChg>
      <pc:sldChg chg="del">
        <pc:chgData name="Elsell, Adam" userId="4b5b85db-77c1-44c9-a8d6-e10bf1cb52c2" providerId="ADAL" clId="{A3E2989B-937B-4689-9D0A-2B3AC1CD8ECD}" dt="2025-01-29T16:57:52.685" v="21" actId="47"/>
        <pc:sldMkLst>
          <pc:docMk/>
          <pc:sldMk cId="2277401543" sldId="672"/>
        </pc:sldMkLst>
      </pc:sldChg>
      <pc:sldChg chg="del">
        <pc:chgData name="Elsell, Adam" userId="4b5b85db-77c1-44c9-a8d6-e10bf1cb52c2" providerId="ADAL" clId="{A3E2989B-937B-4689-9D0A-2B3AC1CD8ECD}" dt="2025-01-29T16:58:00.115" v="23" actId="47"/>
        <pc:sldMkLst>
          <pc:docMk/>
          <pc:sldMk cId="2813025953" sldId="674"/>
        </pc:sldMkLst>
      </pc:sldChg>
      <pc:sldChg chg="del">
        <pc:chgData name="Elsell, Adam" userId="4b5b85db-77c1-44c9-a8d6-e10bf1cb52c2" providerId="ADAL" clId="{A3E2989B-937B-4689-9D0A-2B3AC1CD8ECD}" dt="2025-01-29T16:58:00.972" v="24" actId="47"/>
        <pc:sldMkLst>
          <pc:docMk/>
          <pc:sldMk cId="2743037187" sldId="682"/>
        </pc:sldMkLst>
      </pc:sldChg>
      <pc:sldChg chg="add del">
        <pc:chgData name="Elsell, Adam" userId="4b5b85db-77c1-44c9-a8d6-e10bf1cb52c2" providerId="ADAL" clId="{A3E2989B-937B-4689-9D0A-2B3AC1CD8ECD}" dt="2025-01-29T16:58:29.586" v="33" actId="47"/>
        <pc:sldMkLst>
          <pc:docMk/>
          <pc:sldMk cId="4090305741" sldId="684"/>
        </pc:sldMkLst>
      </pc:sldChg>
      <pc:sldChg chg="del">
        <pc:chgData name="Elsell, Adam" userId="4b5b85db-77c1-44c9-a8d6-e10bf1cb52c2" providerId="ADAL" clId="{A3E2989B-937B-4689-9D0A-2B3AC1CD8ECD}" dt="2025-01-29T16:57:51.987" v="20" actId="47"/>
        <pc:sldMkLst>
          <pc:docMk/>
          <pc:sldMk cId="1639671693" sldId="685"/>
        </pc:sldMkLst>
      </pc:sldChg>
      <pc:sldChg chg="addSp delSp modSp mod">
        <pc:chgData name="Elsell, Adam" userId="4b5b85db-77c1-44c9-a8d6-e10bf1cb52c2" providerId="ADAL" clId="{A3E2989B-937B-4689-9D0A-2B3AC1CD8ECD}" dt="2025-01-29T16:59:31.307" v="44" actId="1076"/>
        <pc:sldMkLst>
          <pc:docMk/>
          <pc:sldMk cId="1769100264" sldId="686"/>
        </pc:sldMkLst>
        <pc:spChg chg="add del mod">
          <ac:chgData name="Elsell, Adam" userId="4b5b85db-77c1-44c9-a8d6-e10bf1cb52c2" providerId="ADAL" clId="{A3E2989B-937B-4689-9D0A-2B3AC1CD8ECD}" dt="2025-01-29T16:59:06.973" v="40" actId="478"/>
          <ac:spMkLst>
            <pc:docMk/>
            <pc:sldMk cId="1769100264" sldId="686"/>
            <ac:spMk id="2" creationId="{36D9C207-E74A-03A4-2503-97DF2EFE0D4A}"/>
          </ac:spMkLst>
        </pc:spChg>
        <pc:spChg chg="add del mod">
          <ac:chgData name="Elsell, Adam" userId="4b5b85db-77c1-44c9-a8d6-e10bf1cb52c2" providerId="ADAL" clId="{A3E2989B-937B-4689-9D0A-2B3AC1CD8ECD}" dt="2025-01-29T16:59:06.973" v="40" actId="478"/>
          <ac:spMkLst>
            <pc:docMk/>
            <pc:sldMk cId="1769100264" sldId="686"/>
            <ac:spMk id="4" creationId="{2B1F151F-CF4A-B00C-BB32-5108556EE618}"/>
          </ac:spMkLst>
        </pc:spChg>
        <pc:spChg chg="add del mod">
          <ac:chgData name="Elsell, Adam" userId="4b5b85db-77c1-44c9-a8d6-e10bf1cb52c2" providerId="ADAL" clId="{A3E2989B-937B-4689-9D0A-2B3AC1CD8ECD}" dt="2025-01-29T16:59:06.973" v="40" actId="478"/>
          <ac:spMkLst>
            <pc:docMk/>
            <pc:sldMk cId="1769100264" sldId="686"/>
            <ac:spMk id="6" creationId="{D7418644-CEE9-0C27-4316-2FF619C4890C}"/>
          </ac:spMkLst>
        </pc:spChg>
        <pc:spChg chg="mod">
          <ac:chgData name="Elsell, Adam" userId="4b5b85db-77c1-44c9-a8d6-e10bf1cb52c2" providerId="ADAL" clId="{A3E2989B-937B-4689-9D0A-2B3AC1CD8ECD}" dt="2025-01-29T16:58:56.481" v="38"/>
          <ac:spMkLst>
            <pc:docMk/>
            <pc:sldMk cId="1769100264" sldId="686"/>
            <ac:spMk id="9" creationId="{432321E5-0243-9328-BF10-659D5ACA5AAE}"/>
          </ac:spMkLst>
        </pc:spChg>
        <pc:spChg chg="mod">
          <ac:chgData name="Elsell, Adam" userId="4b5b85db-77c1-44c9-a8d6-e10bf1cb52c2" providerId="ADAL" clId="{A3E2989B-937B-4689-9D0A-2B3AC1CD8ECD}" dt="2025-01-29T16:58:56.481" v="38"/>
          <ac:spMkLst>
            <pc:docMk/>
            <pc:sldMk cId="1769100264" sldId="686"/>
            <ac:spMk id="10" creationId="{68519CE7-35D9-E01E-2960-F5F163DBE90E}"/>
          </ac:spMkLst>
        </pc:spChg>
        <pc:spChg chg="mod">
          <ac:chgData name="Elsell, Adam" userId="4b5b85db-77c1-44c9-a8d6-e10bf1cb52c2" providerId="ADAL" clId="{A3E2989B-937B-4689-9D0A-2B3AC1CD8ECD}" dt="2025-01-29T16:58:56.481" v="38"/>
          <ac:spMkLst>
            <pc:docMk/>
            <pc:sldMk cId="1769100264" sldId="686"/>
            <ac:spMk id="12" creationId="{92BA8368-1748-E4A3-402B-7CBB91C345CF}"/>
          </ac:spMkLst>
        </pc:spChg>
        <pc:spChg chg="mod ord">
          <ac:chgData name="Elsell, Adam" userId="4b5b85db-77c1-44c9-a8d6-e10bf1cb52c2" providerId="ADAL" clId="{A3E2989B-937B-4689-9D0A-2B3AC1CD8ECD}" dt="2025-01-29T16:59:31.307" v="44" actId="1076"/>
          <ac:spMkLst>
            <pc:docMk/>
            <pc:sldMk cId="1769100264" sldId="686"/>
            <ac:spMk id="26" creationId="{1C1B3713-FC04-0D76-FE05-008018219EE8}"/>
          </ac:spMkLst>
        </pc:spChg>
        <pc:grpChg chg="add del mod">
          <ac:chgData name="Elsell, Adam" userId="4b5b85db-77c1-44c9-a8d6-e10bf1cb52c2" providerId="ADAL" clId="{A3E2989B-937B-4689-9D0A-2B3AC1CD8ECD}" dt="2025-01-29T16:59:06.973" v="40" actId="478"/>
          <ac:grpSpMkLst>
            <pc:docMk/>
            <pc:sldMk cId="1769100264" sldId="686"/>
            <ac:grpSpMk id="7" creationId="{C04AD3BA-F28C-B85C-C813-55868C1B1112}"/>
          </ac:grpSpMkLst>
        </pc:grpChg>
        <pc:picChg chg="add del mod">
          <ac:chgData name="Elsell, Adam" userId="4b5b85db-77c1-44c9-a8d6-e10bf1cb52c2" providerId="ADAL" clId="{A3E2989B-937B-4689-9D0A-2B3AC1CD8ECD}" dt="2025-01-29T16:59:06.973" v="40" actId="478"/>
          <ac:picMkLst>
            <pc:docMk/>
            <pc:sldMk cId="1769100264" sldId="686"/>
            <ac:picMk id="3" creationId="{8E84DACA-5546-2585-DBFB-6B36CB5509EF}"/>
          </ac:picMkLst>
        </pc:picChg>
        <pc:picChg chg="mod">
          <ac:chgData name="Elsell, Adam" userId="4b5b85db-77c1-44c9-a8d6-e10bf1cb52c2" providerId="ADAL" clId="{A3E2989B-937B-4689-9D0A-2B3AC1CD8ECD}" dt="2025-01-29T16:58:56.481" v="38"/>
          <ac:picMkLst>
            <pc:docMk/>
            <pc:sldMk cId="1769100264" sldId="686"/>
            <ac:picMk id="8" creationId="{8CBD07A3-D996-E43A-CA6D-510A44BD6928}"/>
          </ac:picMkLst>
        </pc:picChg>
      </pc:sldChg>
      <pc:sldChg chg="addSp delSp modSp mod">
        <pc:chgData name="Elsell, Adam" userId="4b5b85db-77c1-44c9-a8d6-e10bf1cb52c2" providerId="ADAL" clId="{A3E2989B-937B-4689-9D0A-2B3AC1CD8ECD}" dt="2025-01-29T17:00:30.902" v="50" actId="167"/>
        <pc:sldMkLst>
          <pc:docMk/>
          <pc:sldMk cId="209402510" sldId="690"/>
        </pc:sldMkLst>
        <pc:spChg chg="add mod ord">
          <ac:chgData name="Elsell, Adam" userId="4b5b85db-77c1-44c9-a8d6-e10bf1cb52c2" providerId="ADAL" clId="{A3E2989B-937B-4689-9D0A-2B3AC1CD8ECD}" dt="2025-01-29T17:00:24.861" v="49" actId="167"/>
          <ac:spMkLst>
            <pc:docMk/>
            <pc:sldMk cId="209402510" sldId="690"/>
            <ac:spMk id="8" creationId="{117C1A67-6856-9757-9809-6866C87E3D7E}"/>
          </ac:spMkLst>
        </pc:spChg>
        <pc:spChg chg="mod">
          <ac:chgData name="Elsell, Adam" userId="4b5b85db-77c1-44c9-a8d6-e10bf1cb52c2" providerId="ADAL" clId="{A3E2989B-937B-4689-9D0A-2B3AC1CD8ECD}" dt="2025-01-29T17:00:20.549" v="48"/>
          <ac:spMkLst>
            <pc:docMk/>
            <pc:sldMk cId="209402510" sldId="690"/>
            <ac:spMk id="11" creationId="{8EBB789B-B4E0-7833-B2CB-9CFC17953156}"/>
          </ac:spMkLst>
        </pc:spChg>
        <pc:spChg chg="mod">
          <ac:chgData name="Elsell, Adam" userId="4b5b85db-77c1-44c9-a8d6-e10bf1cb52c2" providerId="ADAL" clId="{A3E2989B-937B-4689-9D0A-2B3AC1CD8ECD}" dt="2025-01-29T17:00:20.549" v="48"/>
          <ac:spMkLst>
            <pc:docMk/>
            <pc:sldMk cId="209402510" sldId="690"/>
            <ac:spMk id="12" creationId="{C8A97783-5E3B-696D-43DA-51F5923BE8EE}"/>
          </ac:spMkLst>
        </pc:spChg>
        <pc:spChg chg="mod">
          <ac:chgData name="Elsell, Adam" userId="4b5b85db-77c1-44c9-a8d6-e10bf1cb52c2" providerId="ADAL" clId="{A3E2989B-937B-4689-9D0A-2B3AC1CD8ECD}" dt="2025-01-29T17:00:20.549" v="48"/>
          <ac:spMkLst>
            <pc:docMk/>
            <pc:sldMk cId="209402510" sldId="690"/>
            <ac:spMk id="13" creationId="{07740764-112F-67E5-BAEB-8405EF5483B4}"/>
          </ac:spMkLst>
        </pc:spChg>
        <pc:grpChg chg="add mod ord">
          <ac:chgData name="Elsell, Adam" userId="4b5b85db-77c1-44c9-a8d6-e10bf1cb52c2" providerId="ADAL" clId="{A3E2989B-937B-4689-9D0A-2B3AC1CD8ECD}" dt="2025-01-29T17:00:24.861" v="49" actId="167"/>
          <ac:grpSpMkLst>
            <pc:docMk/>
            <pc:sldMk cId="209402510" sldId="690"/>
            <ac:grpSpMk id="10" creationId="{5146F022-1005-6A7A-61CB-3A8ABF20DFC2}"/>
          </ac:grpSpMkLst>
        </pc:grpChg>
        <pc:picChg chg="ord">
          <ac:chgData name="Elsell, Adam" userId="4b5b85db-77c1-44c9-a8d6-e10bf1cb52c2" providerId="ADAL" clId="{A3E2989B-937B-4689-9D0A-2B3AC1CD8ECD}" dt="2025-01-29T17:00:30.902" v="50" actId="167"/>
          <ac:picMkLst>
            <pc:docMk/>
            <pc:sldMk cId="209402510" sldId="690"/>
            <ac:picMk id="9" creationId="{545E5D65-3AE7-A021-A54D-3C46D1D5C054}"/>
          </ac:picMkLst>
        </pc:picChg>
        <pc:picChg chg="mod">
          <ac:chgData name="Elsell, Adam" userId="4b5b85db-77c1-44c9-a8d6-e10bf1cb52c2" providerId="ADAL" clId="{A3E2989B-937B-4689-9D0A-2B3AC1CD8ECD}" dt="2025-01-29T17:00:20.549" v="48"/>
          <ac:picMkLst>
            <pc:docMk/>
            <pc:sldMk cId="209402510" sldId="690"/>
            <ac:picMk id="14" creationId="{88413259-7D13-F046-223D-A66C45E762B1}"/>
          </ac:picMkLst>
        </pc:picChg>
      </pc:sldChg>
      <pc:sldChg chg="addSp delSp modSp mod">
        <pc:chgData name="Elsell, Adam" userId="4b5b85db-77c1-44c9-a8d6-e10bf1cb52c2" providerId="ADAL" clId="{A3E2989B-937B-4689-9D0A-2B3AC1CD8ECD}" dt="2025-01-29T17:00:58.259" v="53"/>
        <pc:sldMkLst>
          <pc:docMk/>
          <pc:sldMk cId="872019544" sldId="691"/>
        </pc:sldMkLst>
        <pc:spChg chg="add mod">
          <ac:chgData name="Elsell, Adam" userId="4b5b85db-77c1-44c9-a8d6-e10bf1cb52c2" providerId="ADAL" clId="{A3E2989B-937B-4689-9D0A-2B3AC1CD8ECD}" dt="2025-01-29T17:00:58.259" v="53"/>
          <ac:spMkLst>
            <pc:docMk/>
            <pc:sldMk cId="872019544" sldId="691"/>
            <ac:spMk id="11" creationId="{9D2004AA-88FD-4A53-D775-464D9705A752}"/>
          </ac:spMkLst>
        </pc:spChg>
        <pc:spChg chg="mod">
          <ac:chgData name="Elsell, Adam" userId="4b5b85db-77c1-44c9-a8d6-e10bf1cb52c2" providerId="ADAL" clId="{A3E2989B-937B-4689-9D0A-2B3AC1CD8ECD}" dt="2025-01-29T17:00:58.259" v="53"/>
          <ac:spMkLst>
            <pc:docMk/>
            <pc:sldMk cId="872019544" sldId="691"/>
            <ac:spMk id="14" creationId="{1D3ECD27-BFB2-A6D8-8183-056047201659}"/>
          </ac:spMkLst>
        </pc:spChg>
        <pc:spChg chg="mod">
          <ac:chgData name="Elsell, Adam" userId="4b5b85db-77c1-44c9-a8d6-e10bf1cb52c2" providerId="ADAL" clId="{A3E2989B-937B-4689-9D0A-2B3AC1CD8ECD}" dt="2025-01-29T17:00:58.259" v="53"/>
          <ac:spMkLst>
            <pc:docMk/>
            <pc:sldMk cId="872019544" sldId="691"/>
            <ac:spMk id="21" creationId="{02D32EB7-CF4D-7038-9935-5994CA6E4E8B}"/>
          </ac:spMkLst>
        </pc:spChg>
        <pc:spChg chg="mod">
          <ac:chgData name="Elsell, Adam" userId="4b5b85db-77c1-44c9-a8d6-e10bf1cb52c2" providerId="ADAL" clId="{A3E2989B-937B-4689-9D0A-2B3AC1CD8ECD}" dt="2025-01-29T17:00:58.259" v="53"/>
          <ac:spMkLst>
            <pc:docMk/>
            <pc:sldMk cId="872019544" sldId="691"/>
            <ac:spMk id="22" creationId="{DC882AE4-0CB7-27DF-4FF8-A3BE71453750}"/>
          </ac:spMkLst>
        </pc:spChg>
        <pc:grpChg chg="add mod">
          <ac:chgData name="Elsell, Adam" userId="4b5b85db-77c1-44c9-a8d6-e10bf1cb52c2" providerId="ADAL" clId="{A3E2989B-937B-4689-9D0A-2B3AC1CD8ECD}" dt="2025-01-29T17:00:58.259" v="53"/>
          <ac:grpSpMkLst>
            <pc:docMk/>
            <pc:sldMk cId="872019544" sldId="691"/>
            <ac:grpSpMk id="12" creationId="{2AF7BF35-CCA7-4327-4482-66AE05D3A079}"/>
          </ac:grpSpMkLst>
        </pc:grpChg>
        <pc:picChg chg="mod">
          <ac:chgData name="Elsell, Adam" userId="4b5b85db-77c1-44c9-a8d6-e10bf1cb52c2" providerId="ADAL" clId="{A3E2989B-937B-4689-9D0A-2B3AC1CD8ECD}" dt="2025-01-29T17:00:58.259" v="53"/>
          <ac:picMkLst>
            <pc:docMk/>
            <pc:sldMk cId="872019544" sldId="691"/>
            <ac:picMk id="13" creationId="{F3F109B4-B493-5594-D308-B5ADCA529CE7}"/>
          </ac:picMkLst>
        </pc:picChg>
      </pc:sldChg>
      <pc:sldChg chg="del">
        <pc:chgData name="Elsell, Adam" userId="4b5b85db-77c1-44c9-a8d6-e10bf1cb52c2" providerId="ADAL" clId="{A3E2989B-937B-4689-9D0A-2B3AC1CD8ECD}" dt="2025-01-29T17:03:02.987" v="55" actId="47"/>
        <pc:sldMkLst>
          <pc:docMk/>
          <pc:sldMk cId="2338130291" sldId="693"/>
        </pc:sldMkLst>
      </pc:sldChg>
      <pc:sldChg chg="del">
        <pc:chgData name="Elsell, Adam" userId="4b5b85db-77c1-44c9-a8d6-e10bf1cb52c2" providerId="ADAL" clId="{A3E2989B-937B-4689-9D0A-2B3AC1CD8ECD}" dt="2025-01-29T17:03:11.568" v="56" actId="47"/>
        <pc:sldMkLst>
          <pc:docMk/>
          <pc:sldMk cId="3124409032" sldId="694"/>
        </pc:sldMkLst>
      </pc:sldChg>
      <pc:sldChg chg="del">
        <pc:chgData name="Elsell, Adam" userId="4b5b85db-77c1-44c9-a8d6-e10bf1cb52c2" providerId="ADAL" clId="{A3E2989B-937B-4689-9D0A-2B3AC1CD8ECD}" dt="2025-01-29T17:03:14.110" v="57" actId="47"/>
        <pc:sldMkLst>
          <pc:docMk/>
          <pc:sldMk cId="2531652168" sldId="698"/>
        </pc:sldMkLst>
      </pc:sldChg>
      <pc:sldChg chg="del">
        <pc:chgData name="Elsell, Adam" userId="4b5b85db-77c1-44c9-a8d6-e10bf1cb52c2" providerId="ADAL" clId="{A3E2989B-937B-4689-9D0A-2B3AC1CD8ECD}" dt="2025-01-29T17:03:17.016" v="58" actId="47"/>
        <pc:sldMkLst>
          <pc:docMk/>
          <pc:sldMk cId="1553210687" sldId="699"/>
        </pc:sldMkLst>
      </pc:sldChg>
      <pc:sldChg chg="addSp delSp modSp mod">
        <pc:chgData name="Elsell, Adam" userId="4b5b85db-77c1-44c9-a8d6-e10bf1cb52c2" providerId="ADAL" clId="{A3E2989B-937B-4689-9D0A-2B3AC1CD8ECD}" dt="2025-01-29T17:03:51.293" v="64"/>
        <pc:sldMkLst>
          <pc:docMk/>
          <pc:sldMk cId="3401910889" sldId="704"/>
        </pc:sldMkLst>
        <pc:spChg chg="add mod ord">
          <ac:chgData name="Elsell, Adam" userId="4b5b85db-77c1-44c9-a8d6-e10bf1cb52c2" providerId="ADAL" clId="{A3E2989B-937B-4689-9D0A-2B3AC1CD8ECD}" dt="2025-01-29T17:03:35.116" v="61" actId="167"/>
          <ac:spMkLst>
            <pc:docMk/>
            <pc:sldMk cId="3401910889" sldId="704"/>
            <ac:spMk id="3" creationId="{CF254740-F46A-1C8C-ABA5-EB0EC2E2C341}"/>
          </ac:spMkLst>
        </pc:spChg>
        <pc:spChg chg="mod">
          <ac:chgData name="Elsell, Adam" userId="4b5b85db-77c1-44c9-a8d6-e10bf1cb52c2" providerId="ADAL" clId="{A3E2989B-937B-4689-9D0A-2B3AC1CD8ECD}" dt="2025-01-29T17:03:51.293" v="64"/>
          <ac:spMkLst>
            <pc:docMk/>
            <pc:sldMk cId="3401910889" sldId="704"/>
            <ac:spMk id="7" creationId="{82B29A1F-D3C4-593B-A540-49708962A3FE}"/>
          </ac:spMkLst>
        </pc:spChg>
        <pc:spChg chg="mod">
          <ac:chgData name="Elsell, Adam" userId="4b5b85db-77c1-44c9-a8d6-e10bf1cb52c2" providerId="ADAL" clId="{A3E2989B-937B-4689-9D0A-2B3AC1CD8ECD}" dt="2025-01-29T17:03:51.293" v="64"/>
          <ac:spMkLst>
            <pc:docMk/>
            <pc:sldMk cId="3401910889" sldId="704"/>
            <ac:spMk id="9" creationId="{66B75C82-69AE-881E-44CC-846EE066E028}"/>
          </ac:spMkLst>
        </pc:spChg>
        <pc:spChg chg="mod">
          <ac:chgData name="Elsell, Adam" userId="4b5b85db-77c1-44c9-a8d6-e10bf1cb52c2" providerId="ADAL" clId="{A3E2989B-937B-4689-9D0A-2B3AC1CD8ECD}" dt="2025-01-29T17:03:51.293" v="64"/>
          <ac:spMkLst>
            <pc:docMk/>
            <pc:sldMk cId="3401910889" sldId="704"/>
            <ac:spMk id="14" creationId="{9AA1A0A8-C706-0929-6A86-5103BE1B3B28}"/>
          </ac:spMkLst>
        </pc:spChg>
        <pc:grpChg chg="add mod">
          <ac:chgData name="Elsell, Adam" userId="4b5b85db-77c1-44c9-a8d6-e10bf1cb52c2" providerId="ADAL" clId="{A3E2989B-937B-4689-9D0A-2B3AC1CD8ECD}" dt="2025-01-29T17:03:51.293" v="64"/>
          <ac:grpSpMkLst>
            <pc:docMk/>
            <pc:sldMk cId="3401910889" sldId="704"/>
            <ac:grpSpMk id="5" creationId="{36ADDFBE-74C0-B02B-D660-468B75861531}"/>
          </ac:grpSpMkLst>
        </pc:grpChg>
        <pc:picChg chg="ord">
          <ac:chgData name="Elsell, Adam" userId="4b5b85db-77c1-44c9-a8d6-e10bf1cb52c2" providerId="ADAL" clId="{A3E2989B-937B-4689-9D0A-2B3AC1CD8ECD}" dt="2025-01-29T17:03:42.781" v="63" actId="167"/>
          <ac:picMkLst>
            <pc:docMk/>
            <pc:sldMk cId="3401910889" sldId="704"/>
            <ac:picMk id="4" creationId="{DF1A97F0-00C2-8062-970B-B56C9C03CCB5}"/>
          </ac:picMkLst>
        </pc:picChg>
        <pc:picChg chg="mod">
          <ac:chgData name="Elsell, Adam" userId="4b5b85db-77c1-44c9-a8d6-e10bf1cb52c2" providerId="ADAL" clId="{A3E2989B-937B-4689-9D0A-2B3AC1CD8ECD}" dt="2025-01-29T17:03:51.293" v="64"/>
          <ac:picMkLst>
            <pc:docMk/>
            <pc:sldMk cId="3401910889" sldId="704"/>
            <ac:picMk id="15" creationId="{A8BD3778-6DB3-8D28-F4E5-337624F20743}"/>
          </ac:picMkLst>
        </pc:picChg>
      </pc:sldChg>
      <pc:sldChg chg="add">
        <pc:chgData name="Elsell, Adam" userId="4b5b85db-77c1-44c9-a8d6-e10bf1cb52c2" providerId="ADAL" clId="{A3E2989B-937B-4689-9D0A-2B3AC1CD8ECD}" dt="2025-01-29T16:57:48.871" v="19"/>
        <pc:sldMkLst>
          <pc:docMk/>
          <pc:sldMk cId="1651506151" sldId="705"/>
        </pc:sldMkLst>
      </pc:sldChg>
      <pc:sldChg chg="add">
        <pc:chgData name="Elsell, Adam" userId="4b5b85db-77c1-44c9-a8d6-e10bf1cb52c2" providerId="ADAL" clId="{A3E2989B-937B-4689-9D0A-2B3AC1CD8ECD}" dt="2025-01-29T16:57:48.871" v="19"/>
        <pc:sldMkLst>
          <pc:docMk/>
          <pc:sldMk cId="2064877411" sldId="706"/>
        </pc:sldMkLst>
      </pc:sldChg>
      <pc:sldChg chg="add">
        <pc:chgData name="Elsell, Adam" userId="4b5b85db-77c1-44c9-a8d6-e10bf1cb52c2" providerId="ADAL" clId="{A3E2989B-937B-4689-9D0A-2B3AC1CD8ECD}" dt="2025-01-29T16:57:48.871" v="19"/>
        <pc:sldMkLst>
          <pc:docMk/>
          <pc:sldMk cId="162613172" sldId="707"/>
        </pc:sldMkLst>
      </pc:sldChg>
      <pc:sldChg chg="add">
        <pc:chgData name="Elsell, Adam" userId="4b5b85db-77c1-44c9-a8d6-e10bf1cb52c2" providerId="ADAL" clId="{A3E2989B-937B-4689-9D0A-2B3AC1CD8ECD}" dt="2025-01-29T16:57:48.871" v="19"/>
        <pc:sldMkLst>
          <pc:docMk/>
          <pc:sldMk cId="2258608604" sldId="708"/>
        </pc:sldMkLst>
      </pc:sldChg>
      <pc:sldChg chg="add setBg">
        <pc:chgData name="Elsell, Adam" userId="4b5b85db-77c1-44c9-a8d6-e10bf1cb52c2" providerId="ADAL" clId="{A3E2989B-937B-4689-9D0A-2B3AC1CD8ECD}" dt="2025-01-29T16:57:48.871" v="19"/>
        <pc:sldMkLst>
          <pc:docMk/>
          <pc:sldMk cId="4015665387" sldId="709"/>
        </pc:sldMkLst>
      </pc:sldChg>
      <pc:sldChg chg="add">
        <pc:chgData name="Elsell, Adam" userId="4b5b85db-77c1-44c9-a8d6-e10bf1cb52c2" providerId="ADAL" clId="{A3E2989B-937B-4689-9D0A-2B3AC1CD8ECD}" dt="2025-01-29T16:57:48.871" v="19"/>
        <pc:sldMkLst>
          <pc:docMk/>
          <pc:sldMk cId="1818858322" sldId="710"/>
        </pc:sldMkLst>
      </pc:sldChg>
      <pc:sldChg chg="add">
        <pc:chgData name="Elsell, Adam" userId="4b5b85db-77c1-44c9-a8d6-e10bf1cb52c2" providerId="ADAL" clId="{A3E2989B-937B-4689-9D0A-2B3AC1CD8ECD}" dt="2025-01-29T17:03:01.050" v="54"/>
        <pc:sldMkLst>
          <pc:docMk/>
          <pc:sldMk cId="3355853666" sldId="711"/>
        </pc:sldMkLst>
      </pc:sldChg>
      <pc:sldChg chg="add">
        <pc:chgData name="Elsell, Adam" userId="4b5b85db-77c1-44c9-a8d6-e10bf1cb52c2" providerId="ADAL" clId="{A3E2989B-937B-4689-9D0A-2B3AC1CD8ECD}" dt="2025-01-29T17:03:01.050" v="54"/>
        <pc:sldMkLst>
          <pc:docMk/>
          <pc:sldMk cId="359826702" sldId="712"/>
        </pc:sldMkLst>
      </pc:sldChg>
      <pc:sldChg chg="add">
        <pc:chgData name="Elsell, Adam" userId="4b5b85db-77c1-44c9-a8d6-e10bf1cb52c2" providerId="ADAL" clId="{A3E2989B-937B-4689-9D0A-2B3AC1CD8ECD}" dt="2025-01-29T17:03:01.050" v="54"/>
        <pc:sldMkLst>
          <pc:docMk/>
          <pc:sldMk cId="1172636656" sldId="713"/>
        </pc:sldMkLst>
      </pc:sldChg>
      <pc:sldChg chg="add">
        <pc:chgData name="Elsell, Adam" userId="4b5b85db-77c1-44c9-a8d6-e10bf1cb52c2" providerId="ADAL" clId="{A3E2989B-937B-4689-9D0A-2B3AC1CD8ECD}" dt="2025-01-29T17:03:01.050" v="54"/>
        <pc:sldMkLst>
          <pc:docMk/>
          <pc:sldMk cId="3761131911" sldId="714"/>
        </pc:sldMkLst>
      </pc:sldChg>
      <pc:sldMasterChg chg="delSp mod">
        <pc:chgData name="Elsell, Adam" userId="4b5b85db-77c1-44c9-a8d6-e10bf1cb52c2" providerId="ADAL" clId="{A3E2989B-937B-4689-9D0A-2B3AC1CD8ECD}" dt="2025-01-29T16:54:42.886" v="4" actId="478"/>
        <pc:sldMasterMkLst>
          <pc:docMk/>
          <pc:sldMasterMk cId="1999103461" sldId="2147483648"/>
        </pc:sldMasterMkLst>
      </pc:sldMasterChg>
    </pc:docChg>
  </pc:docChgLst>
  <pc:docChgLst>
    <pc:chgData name="Gibson, Thomas" userId="4b42d18a-f5dd-45ad-b5f3-020bdeec964b" providerId="ADAL" clId="{8E9D2BA7-0C70-4953-892E-C770FDD1B32A}"/>
    <pc:docChg chg="modSld">
      <pc:chgData name="Gibson, Thomas" userId="4b42d18a-f5dd-45ad-b5f3-020bdeec964b" providerId="ADAL" clId="{8E9D2BA7-0C70-4953-892E-C770FDD1B32A}" dt="2025-02-21T15:14:53.666" v="14" actId="6549"/>
      <pc:docMkLst>
        <pc:docMk/>
      </pc:docMkLst>
      <pc:sldChg chg="modNotesTx">
        <pc:chgData name="Gibson, Thomas" userId="4b42d18a-f5dd-45ad-b5f3-020bdeec964b" providerId="ADAL" clId="{8E9D2BA7-0C70-4953-892E-C770FDD1B32A}" dt="2025-02-21T15:14:39.110" v="13" actId="20577"/>
        <pc:sldMkLst>
          <pc:docMk/>
          <pc:sldMk cId="2258608604" sldId="708"/>
        </pc:sldMkLst>
      </pc:sldChg>
      <pc:sldChg chg="modNotesTx">
        <pc:chgData name="Gibson, Thomas" userId="4b42d18a-f5dd-45ad-b5f3-020bdeec964b" providerId="ADAL" clId="{8E9D2BA7-0C70-4953-892E-C770FDD1B32A}" dt="2025-02-21T15:14:53.666" v="14" actId="6549"/>
        <pc:sldMkLst>
          <pc:docMk/>
          <pc:sldMk cId="1818858322" sldId="710"/>
        </pc:sldMkLst>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pChg chg="mod">
          <ac:chgData name="Heaton, Patrick" userId="8f22f002-d103-4725-978e-c2abfcfcfb08" providerId="ADAL" clId="{F3CA0101-687F-4075-89C3-9F6B12F9D759}" dt="2024-12-05T05:30:06.968" v="303" actId="115"/>
          <ac:spMkLst>
            <pc:docMk/>
            <pc:sldMk cId="3401910889" sldId="704"/>
            <ac:spMk id="20" creationId="{2DC91166-9DCF-66D6-99FA-52B641D48679}"/>
          </ac:spMkLst>
        </pc:spChg>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Walker, Emma" userId="78042fed-3b5b-41c2-b1a5-1fe470dc51b0" providerId="ADAL" clId="{7ADAB47A-551A-4B8D-B4CB-706734ABF768}"/>
    <pc:docChg chg="modSld">
      <pc:chgData name="Walker, Emma" userId="78042fed-3b5b-41c2-b1a5-1fe470dc51b0" providerId="ADAL" clId="{7ADAB47A-551A-4B8D-B4CB-706734ABF768}" dt="2025-01-21T14:34:13.463" v="7" actId="20577"/>
      <pc:docMkLst>
        <pc:docMk/>
      </pc:docMkLst>
      <pc:sldChg chg="modSp mod">
        <pc:chgData name="Walker, Emma" userId="78042fed-3b5b-41c2-b1a5-1fe470dc51b0" providerId="ADAL" clId="{7ADAB47A-551A-4B8D-B4CB-706734ABF768}" dt="2025-01-21T14:34:13.463" v="7" actId="20577"/>
        <pc:sldMkLst>
          <pc:docMk/>
          <pc:sldMk cId="2743037187" sldId="682"/>
        </pc:sldMkLst>
      </pc:sldChg>
    </pc:docChg>
  </pc:docChgLst>
  <pc:docChgLst>
    <pc:chgData name="Walker, Emma" userId="78042fed-3b5b-41c2-b1a5-1fe470dc51b0" providerId="ADAL" clId="{B28AC537-2335-47C4-AA89-43E3DE132571}"/>
    <pc:docChg chg="undo redo custSel delSld modSld">
      <pc:chgData name="Walker, Emma" userId="78042fed-3b5b-41c2-b1a5-1fe470dc51b0" providerId="ADAL" clId="{B28AC537-2335-47C4-AA89-43E3DE132571}" dt="2024-12-18T22:16:19.533" v="382" actId="113"/>
      <pc:docMkLst>
        <pc:docMk/>
      </pc:docMkLst>
      <pc:sldChg chg="modSp mod">
        <pc:chgData name="Walker, Emma" userId="78042fed-3b5b-41c2-b1a5-1fe470dc51b0" providerId="ADAL" clId="{B28AC537-2335-47C4-AA89-43E3DE132571}" dt="2024-12-18T22:04:23.126" v="18" actId="20577"/>
        <pc:sldMkLst>
          <pc:docMk/>
          <pc:sldMk cId="1012904221" sldId="662"/>
        </pc:sldMkLst>
        <pc:spChg chg="mod">
          <ac:chgData name="Walker, Emma" userId="78042fed-3b5b-41c2-b1a5-1fe470dc51b0" providerId="ADAL" clId="{B28AC537-2335-47C4-AA89-43E3DE132571}" dt="2024-12-18T22:04:23.126" v="18" actId="20577"/>
          <ac:spMkLst>
            <pc:docMk/>
            <pc:sldMk cId="1012904221" sldId="662"/>
            <ac:spMk id="10" creationId="{A4D51050-2CCD-5127-222C-9DA382EA608D}"/>
          </ac:spMkLst>
        </pc:spChg>
      </pc:sldChg>
      <pc:sldChg chg="modSp mod">
        <pc:chgData name="Walker, Emma" userId="78042fed-3b5b-41c2-b1a5-1fe470dc51b0" providerId="ADAL" clId="{B28AC537-2335-47C4-AA89-43E3DE132571}" dt="2024-12-18T22:08:26.687" v="21" actId="14100"/>
        <pc:sldMkLst>
          <pc:docMk/>
          <pc:sldMk cId="3065760421" sldId="664"/>
        </pc:sldMkLst>
        <pc:spChg chg="mod">
          <ac:chgData name="Walker, Emma" userId="78042fed-3b5b-41c2-b1a5-1fe470dc51b0" providerId="ADAL" clId="{B28AC537-2335-47C4-AA89-43E3DE132571}" dt="2024-12-18T22:08:26.687" v="21" actId="14100"/>
          <ac:spMkLst>
            <pc:docMk/>
            <pc:sldMk cId="3065760421" sldId="664"/>
            <ac:spMk id="7" creationId="{58F73DDF-9A24-81BA-B0E6-DD6DD882184F}"/>
          </ac:spMkLst>
        </pc:spChg>
      </pc:sldChg>
      <pc:sldChg chg="modSp mod modNotesTx">
        <pc:chgData name="Walker, Emma" userId="78042fed-3b5b-41c2-b1a5-1fe470dc51b0" providerId="ADAL" clId="{B28AC537-2335-47C4-AA89-43E3DE132571}" dt="2024-12-18T22:10:01.452" v="53"/>
        <pc:sldMkLst>
          <pc:docMk/>
          <pc:sldMk cId="1769100264" sldId="686"/>
        </pc:sldMkLst>
        <pc:spChg chg="mod">
          <ac:chgData name="Walker, Emma" userId="78042fed-3b5b-41c2-b1a5-1fe470dc51b0" providerId="ADAL" clId="{B28AC537-2335-47C4-AA89-43E3DE132571}" dt="2024-12-18T22:09:15.309" v="33" actId="20577"/>
          <ac:spMkLst>
            <pc:docMk/>
            <pc:sldMk cId="1769100264" sldId="686"/>
            <ac:spMk id="26" creationId="{1C1B3713-FC04-0D76-FE05-008018219EE8}"/>
          </ac:spMkLst>
        </pc:spChg>
      </pc:sldChg>
      <pc:sldChg chg="modSp mod modNotesTx">
        <pc:chgData name="Walker, Emma" userId="78042fed-3b5b-41c2-b1a5-1fe470dc51b0" providerId="ADAL" clId="{B28AC537-2335-47C4-AA89-43E3DE132571}" dt="2024-12-18T22:13:30.294" v="160" actId="20577"/>
        <pc:sldMkLst>
          <pc:docMk/>
          <pc:sldMk cId="209402510" sldId="690"/>
        </pc:sldMkLst>
        <pc:spChg chg="mod">
          <ac:chgData name="Walker, Emma" userId="78042fed-3b5b-41c2-b1a5-1fe470dc51b0" providerId="ADAL" clId="{B28AC537-2335-47C4-AA89-43E3DE132571}" dt="2024-12-18T22:09:30.187" v="36" actId="13926"/>
          <ac:spMkLst>
            <pc:docMk/>
            <pc:sldMk cId="209402510" sldId="690"/>
            <ac:spMk id="2" creationId="{143D4D84-FA81-CD7C-C197-D507940CD5D5}"/>
          </ac:spMkLst>
        </pc:spChg>
        <pc:spChg chg="mod">
          <ac:chgData name="Walker, Emma" userId="78042fed-3b5b-41c2-b1a5-1fe470dc51b0" providerId="ADAL" clId="{B28AC537-2335-47C4-AA89-43E3DE132571}" dt="2024-12-18T22:09:42.687" v="52" actId="20577"/>
          <ac:spMkLst>
            <pc:docMk/>
            <pc:sldMk cId="209402510" sldId="690"/>
            <ac:spMk id="3" creationId="{50E0A811-C15A-1FB9-0B5F-83C3B51C010A}"/>
          </ac:spMkLst>
        </pc:spChg>
        <pc:spChg chg="mod">
          <ac:chgData name="Walker, Emma" userId="78042fed-3b5b-41c2-b1a5-1fe470dc51b0" providerId="ADAL" clId="{B28AC537-2335-47C4-AA89-43E3DE132571}" dt="2024-12-18T22:11:53.343" v="70" actId="13926"/>
          <ac:spMkLst>
            <pc:docMk/>
            <pc:sldMk cId="209402510" sldId="690"/>
            <ac:spMk id="4" creationId="{554FA509-4B55-FBFA-D6D4-DEDE7FE30BFF}"/>
          </ac:spMkLst>
        </pc:spChg>
        <pc:spChg chg="mod">
          <ac:chgData name="Walker, Emma" userId="78042fed-3b5b-41c2-b1a5-1fe470dc51b0" providerId="ADAL" clId="{B28AC537-2335-47C4-AA89-43E3DE132571}" dt="2024-12-18T22:12:07.390" v="78" actId="20577"/>
          <ac:spMkLst>
            <pc:docMk/>
            <pc:sldMk cId="209402510" sldId="690"/>
            <ac:spMk id="5" creationId="{103E2503-E277-0C5C-D869-D8DC387025CF}"/>
          </ac:spMkLst>
        </pc:spChg>
        <pc:spChg chg="mod">
          <ac:chgData name="Walker, Emma" userId="78042fed-3b5b-41c2-b1a5-1fe470dc51b0" providerId="ADAL" clId="{B28AC537-2335-47C4-AA89-43E3DE132571}" dt="2024-12-18T22:12:26.869" v="88" actId="20577"/>
          <ac:spMkLst>
            <pc:docMk/>
            <pc:sldMk cId="209402510" sldId="690"/>
            <ac:spMk id="6" creationId="{CED0E2F5-A8F0-686C-B5EF-CDBE63007415}"/>
          </ac:spMkLst>
        </pc:spChg>
        <pc:spChg chg="mod">
          <ac:chgData name="Walker, Emma" userId="78042fed-3b5b-41c2-b1a5-1fe470dc51b0" providerId="ADAL" clId="{B28AC537-2335-47C4-AA89-43E3DE132571}" dt="2024-12-18T22:12:35.368" v="97" actId="20577"/>
          <ac:spMkLst>
            <pc:docMk/>
            <pc:sldMk cId="209402510" sldId="690"/>
            <ac:spMk id="7" creationId="{753653A3-662F-4EFE-662A-5F755FDEE84F}"/>
          </ac:spMkLst>
        </pc:spChg>
      </pc:sldChg>
      <pc:sldChg chg="modSp mod">
        <pc:chgData name="Walker, Emma" userId="78042fed-3b5b-41c2-b1a5-1fe470dc51b0" providerId="ADAL" clId="{B28AC537-2335-47C4-AA89-43E3DE132571}" dt="2024-12-18T22:16:19.533" v="382" actId="113"/>
        <pc:sldMkLst>
          <pc:docMk/>
          <pc:sldMk cId="872019544" sldId="691"/>
        </pc:sldMkLst>
        <pc:spChg chg="mod">
          <ac:chgData name="Walker, Emma" userId="78042fed-3b5b-41c2-b1a5-1fe470dc51b0" providerId="ADAL" clId="{B28AC537-2335-47C4-AA89-43E3DE132571}" dt="2024-12-18T22:10:39.096" v="59" actId="13926"/>
          <ac:spMkLst>
            <pc:docMk/>
            <pc:sldMk cId="872019544" sldId="691"/>
            <ac:spMk id="7" creationId="{E9DA7773-D6B7-FE77-F5C8-251BBA33BF57}"/>
          </ac:spMkLst>
        </pc:spChg>
        <pc:graphicFrameChg chg="mod modGraphic">
          <ac:chgData name="Walker, Emma" userId="78042fed-3b5b-41c2-b1a5-1fe470dc51b0" providerId="ADAL" clId="{B28AC537-2335-47C4-AA89-43E3DE132571}" dt="2024-12-18T22:14:30.526" v="226" actId="2057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B28AC537-2335-47C4-AA89-43E3DE132571}" dt="2024-12-18T22:15:23.933" v="310" actId="2057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B28AC537-2335-47C4-AA89-43E3DE132571}" dt="2024-12-18T22:16:19.533" v="382" actId="113"/>
          <ac:graphicFrameMkLst>
            <pc:docMk/>
            <pc:sldMk cId="872019544" sldId="691"/>
            <ac:graphicFrameMk id="8" creationId="{E75B49BC-BCDB-3CD6-BD2D-B538722AD536}"/>
          </ac:graphicFrameMkLst>
        </pc:graphicFrameChg>
      </pc:sldChg>
      <pc:sldChg chg="del">
        <pc:chgData name="Walker, Emma" userId="78042fed-3b5b-41c2-b1a5-1fe470dc51b0" providerId="ADAL" clId="{B28AC537-2335-47C4-AA89-43E3DE132571}" dt="2024-12-18T22:10:48.319" v="60" actId="47"/>
        <pc:sldMkLst>
          <pc:docMk/>
          <pc:sldMk cId="3726198657" sldId="701"/>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pChg chg="mod">
          <ac:chgData name="Sargent, Liam" userId="1f9260e3-603e-4d07-8e60-c6df4c2f742f" providerId="ADAL" clId="{D46D5A35-7432-40F1-969D-913E46E41DF5}" dt="2024-12-17T20:56:25.815" v="273" actId="20577"/>
          <ac:spMkLst>
            <pc:docMk/>
            <pc:sldMk cId="3401910889" sldId="704"/>
            <ac:spMk id="8" creationId="{29B58161-5AA3-A3E5-CBD5-E247FE25C702}"/>
          </ac:spMkLst>
        </pc:spChg>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t>
            </a:r>
            <a:r>
              <a:rPr lang="en-US" sz="1800" b="0" i="0" u="none" strike="noStrike" dirty="0">
                <a:solidFill>
                  <a:srgbClr val="000000"/>
                </a:solidFill>
                <a:effectLst/>
                <a:latin typeface="Aptos Narrow" panose="020B0004020202020204" pitchFamily="34" charset="0"/>
              </a:rPr>
              <a:t>Wray Municipal Airport</a:t>
            </a:r>
            <a:r>
              <a:rPr lang="en-US" dirty="0"/>
              <a:t> created 66 jobs earning $4.1M in payroll, contributed $6.2M in value added, and generated $11.3M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reach out to me or Scott Storie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en-US" sz="1800" b="0" i="0" u="none" strike="noStrike" dirty="0">
                <a:solidFill>
                  <a:srgbClr val="000000"/>
                </a:solidFill>
                <a:effectLst/>
                <a:latin typeface="Aptos Narrow" panose="020B0004020202020204" pitchFamily="34" charset="0"/>
              </a:rPr>
              <a:t>Wray Municipal Airport</a:t>
            </a:r>
            <a:r>
              <a:rPr lang="en-US" dirty="0"/>
              <a:t> 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pic>
        <p:nvPicPr>
          <p:cNvPr id="18" name="Picture 17" descr="A black background with blue and orange text&#10;&#10;Description automatically generated">
            <a:extLst>
              <a:ext uri="{FF2B5EF4-FFF2-40B4-BE49-F238E27FC236}">
                <a16:creationId xmlns:a16="http://schemas.microsoft.com/office/drawing/2014/main" id="{5DC47D6F-8B0D-970A-F25D-F2041D39D0A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jpeg"/><Relationship Id="rId7" Type="http://schemas.openxmlformats.org/officeDocument/2006/relationships/image" Target="../media/image25.png"/><Relationship Id="rId12"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4.svg"/><Relationship Id="rId4" Type="http://schemas.openxmlformats.org/officeDocument/2006/relationships/image" Target="../media/image1.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0.jpeg"/><Relationship Id="rId7" Type="http://schemas.openxmlformats.org/officeDocument/2006/relationships/image" Target="../media/image16.svg"/><Relationship Id="rId12"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sv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12.jpe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2.svg"/><Relationship Id="rId11" Type="http://schemas.openxmlformats.org/officeDocument/2006/relationships/image" Target="../media/image39.png"/><Relationship Id="rId5" Type="http://schemas.openxmlformats.org/officeDocument/2006/relationships/image" Target="../media/image31.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7.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971663"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Wray Municipal Airport (2V5)</a:t>
            </a:r>
          </a:p>
          <a:p>
            <a:r>
              <a:rPr lang="en-US" sz="40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grpSp>
        <p:nvGrpSpPr>
          <p:cNvPr id="3" name="Group 2">
            <a:extLst>
              <a:ext uri="{FF2B5EF4-FFF2-40B4-BE49-F238E27FC236}">
                <a16:creationId xmlns:a16="http://schemas.microsoft.com/office/drawing/2014/main" id="{5B8A7619-5EFD-CB58-5C05-78434E33715B}"/>
              </a:ext>
            </a:extLst>
          </p:cNvPr>
          <p:cNvGrpSpPr/>
          <p:nvPr/>
        </p:nvGrpSpPr>
        <p:grpSpPr>
          <a:xfrm>
            <a:off x="-25053" y="136524"/>
            <a:ext cx="12242106" cy="6746531"/>
            <a:chOff x="-25053" y="136524"/>
            <a:chExt cx="12242106" cy="6746531"/>
          </a:xfrm>
        </p:grpSpPr>
        <p:sp>
          <p:nvSpPr>
            <p:cNvPr id="8" name="Freeform: Shape 7">
              <a:extLst>
                <a:ext uri="{FF2B5EF4-FFF2-40B4-BE49-F238E27FC236}">
                  <a16:creationId xmlns:a16="http://schemas.microsoft.com/office/drawing/2014/main" id="{4F2E9FF9-9195-C745-86E2-3C62109CA70A}"/>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243D135-CD4E-9324-6380-7BE5E8C5612B}"/>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C24038A0-C61D-F631-991A-4AD6C87C180B}"/>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6" name="Picture 15" descr="A black and white logo&#10;&#10;Description automatically generated">
            <a:extLst>
              <a:ext uri="{FF2B5EF4-FFF2-40B4-BE49-F238E27FC236}">
                <a16:creationId xmlns:a16="http://schemas.microsoft.com/office/drawing/2014/main" id="{69AC723B-B55C-0E70-6DD6-6B76FEC7CA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117C1A67-6856-9757-9809-6866C87E3D7E}"/>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 name="Group 9">
            <a:extLst>
              <a:ext uri="{FF2B5EF4-FFF2-40B4-BE49-F238E27FC236}">
                <a16:creationId xmlns:a16="http://schemas.microsoft.com/office/drawing/2014/main" id="{5146F022-1005-6A7A-61CB-3A8ABF20DFC2}"/>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8EBB789B-B4E0-7833-B2CB-9CFC17953156}"/>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8A97783-5E3B-696D-43DA-51F5923BE8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07740764-112F-67E5-BAEB-8405EF5483B4}"/>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88413259-7D13-F046-223D-A66C45E762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402999" cy="1975926"/>
          </a:xfrm>
        </p:spPr>
        <p:txBody>
          <a:bodyPr/>
          <a:lstStyle/>
          <a:p>
            <a:r>
              <a:rPr lang="en-US" sz="3600" dirty="0">
                <a:solidFill>
                  <a:schemeClr val="bg1"/>
                </a:solidFill>
              </a:rPr>
              <a:t>Wray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2V5.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99382" y="1968079"/>
            <a:ext cx="2656722" cy="861774"/>
          </a:xfrm>
          <a:prstGeom prst="rect">
            <a:avLst/>
          </a:prstGeom>
          <a:noFill/>
        </p:spPr>
        <p:txBody>
          <a:bodyPr wrap="square">
            <a:spAutoFit/>
          </a:bodyPr>
          <a:lstStyle/>
          <a:p>
            <a:pPr algn="ctr"/>
            <a:r>
              <a:rPr lang="en-US" sz="3200" b="1" dirty="0">
                <a:solidFill>
                  <a:schemeClr val="tx2"/>
                </a:solidFill>
              </a:rPr>
              <a:t>66</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$4.1M</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$6.2M</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$11.3M</a:t>
            </a:r>
          </a:p>
          <a:p>
            <a:pPr algn="ctr"/>
            <a:r>
              <a:rPr lang="en-US" b="1" dirty="0">
                <a:solidFill>
                  <a:schemeClr val="tx2"/>
                </a:solidFill>
              </a:rPr>
              <a:t>Business Revenues</a:t>
            </a:r>
          </a:p>
        </p:txBody>
      </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1"/>
            <a:ext cx="12212638" cy="68834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Wray Municipal Airport (2V5)</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304376734"/>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25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7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10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$2,052,000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$555,000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$616,000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$2,531,000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$805,000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$1,155,000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$4,707,000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$1,580,000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$1,932,000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4250264054"/>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17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3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4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$443,000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$226,000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$226,000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$974,000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$349,000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$424,000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$1,673,000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$663,000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$709,000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1174190257"/>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43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$3,222,000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$4,491,000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$8,220,000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24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$896,000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$1,747,000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$3,045,000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1" i="0" u="none" strike="noStrike" dirty="0">
                          <a:solidFill>
                            <a:schemeClr val="bg1"/>
                          </a:solidFill>
                          <a:effectLst/>
                          <a:latin typeface="Open sans (body)"/>
                        </a:rPr>
                        <a:t>                      66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$4,118,000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$6,238,000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$11,265,000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9D2004AA-88FD-4A53-D775-464D9705A752}"/>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2AF7BF35-CCA7-4327-4482-66AE05D3A079}"/>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F3F109B4-B493-5594-D308-B5ADCA529C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1D3ECD27-BFB2-A6D8-8183-056047201659}"/>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02D32EB7-CF4D-7038-9935-5994CA6E4E8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DC882AE4-0CB7-27DF-4FF8-A3BE71453750}"/>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3355853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35982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1172636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3761131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CF254740-F46A-1C8C-ABA5-EB0EC2E2C341}"/>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[NAME]</a:t>
            </a:r>
          </a:p>
          <a:p>
            <a:pPr algn="ctr"/>
            <a:r>
              <a:rPr lang="en-US" sz="2200" i="1" dirty="0"/>
              <a:t>[Title]</a:t>
            </a:r>
            <a:endParaRPr lang="en-US" sz="2200" dirty="0"/>
          </a:p>
          <a:p>
            <a:pPr algn="ctr"/>
            <a:r>
              <a:rPr lang="en-US" b="1" dirty="0">
                <a:latin typeface="Trebuchet MS" panose="020B0603020202020204" pitchFamily="34" charset="0"/>
              </a:rPr>
              <a:t>[phone number]</a:t>
            </a:r>
          </a:p>
          <a:p>
            <a:pPr algn="ctr"/>
            <a:r>
              <a:rPr lang="en-US" b="1" dirty="0">
                <a:latin typeface="Trebuchet MS" panose="020B0603020202020204" pitchFamily="34" charset="0"/>
              </a:rPr>
              <a:t>[email address]</a:t>
            </a:r>
          </a:p>
          <a:p>
            <a:pPr algn="ctr"/>
            <a:endParaRPr lang="en-US" sz="1400" b="1" dirty="0">
              <a:latin typeface="Trebuchet MS" panose="020B0603020202020204" pitchFamily="34" charset="0"/>
            </a:endParaRPr>
          </a:p>
          <a:p>
            <a:pPr algn="ctr"/>
            <a:endParaRPr lang="en-US" dirty="0"/>
          </a:p>
          <a:p>
            <a:pPr algn="ctr"/>
            <a:endParaRPr lang="en-US" dirty="0"/>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36ADDFBE-74C0-B02B-D660-468B75861531}"/>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82B29A1F-D3C4-593B-A540-49708962A3FE}"/>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66B75C82-69AE-881E-44CC-846EE066E028}"/>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9AA1A0A8-C706-0929-6A86-5103BE1B3B28}"/>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A8BD3778-6DB3-8D28-F4E5-337624F207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401910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6" y="2690814"/>
            <a:ext cx="7680907"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Wray Municipal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84" name="Freeform: Shape 83">
            <a:extLst>
              <a:ext uri="{FF2B5EF4-FFF2-40B4-BE49-F238E27FC236}">
                <a16:creationId xmlns:a16="http://schemas.microsoft.com/office/drawing/2014/main" id="{65081667-961E-FB8E-206A-C71C0E52B0DE}"/>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993E7E06-AA96-5A68-D37E-2325852A5A75}"/>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A451CB42-8C73-3AAD-574E-A00E8960F6D9}"/>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7" name="Picture 86" descr="A black background with white text&#10;&#10;Description automatically generated">
            <a:extLst>
              <a:ext uri="{FF2B5EF4-FFF2-40B4-BE49-F238E27FC236}">
                <a16:creationId xmlns:a16="http://schemas.microsoft.com/office/drawing/2014/main" id="{2D499852-B539-39EF-BCE3-9B3936050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88" name="Freeform: Shape 87">
            <a:extLst>
              <a:ext uri="{FF2B5EF4-FFF2-40B4-BE49-F238E27FC236}">
                <a16:creationId xmlns:a16="http://schemas.microsoft.com/office/drawing/2014/main" id="{B968B26B-0E36-4638-69C1-7371461DB17D}"/>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r>
              <a:rPr lang="en-US" sz="1200" dirty="0"/>
              <a:t>2</a:t>
            </a:r>
          </a:p>
        </p:txBody>
      </p:sp>
      <p:sp>
        <p:nvSpPr>
          <p:cNvPr id="89" name="Freeform: Shape 88">
            <a:extLst>
              <a:ext uri="{FF2B5EF4-FFF2-40B4-BE49-F238E27FC236}">
                <a16:creationId xmlns:a16="http://schemas.microsoft.com/office/drawing/2014/main" id="{69BD383A-AF81-2699-75DD-7B3C1769582D}"/>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1651506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dirty="0"/>
            </a:p>
          </p:txBody>
        </p:sp>
      </p:grpSp>
    </p:spTree>
    <p:extLst>
      <p:ext uri="{BB962C8B-B14F-4D97-AF65-F5344CB8AC3E}">
        <p14:creationId xmlns:p14="http://schemas.microsoft.com/office/powerpoint/2010/main" val="2064877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162613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258608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4015665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1818858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sp>
        <p:nvSpPr>
          <p:cNvPr id="2" name="Freeform: Shape 1">
            <a:extLst>
              <a:ext uri="{FF2B5EF4-FFF2-40B4-BE49-F238E27FC236}">
                <a16:creationId xmlns:a16="http://schemas.microsoft.com/office/drawing/2014/main" id="{36D9C207-E74A-03A4-2503-97DF2EFE0D4A}"/>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8E84DACA-5546-2585-DBFB-6B36CB5509EF}"/>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4" name="Freeform: Shape 3">
            <a:extLst>
              <a:ext uri="{FF2B5EF4-FFF2-40B4-BE49-F238E27FC236}">
                <a16:creationId xmlns:a16="http://schemas.microsoft.com/office/drawing/2014/main" id="{2B1F151F-CF4A-B00C-BB32-5108556EE618}"/>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D7418644-CEE9-0C27-4316-2FF619C4890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7" name="Group 6">
            <a:extLst>
              <a:ext uri="{FF2B5EF4-FFF2-40B4-BE49-F238E27FC236}">
                <a16:creationId xmlns:a16="http://schemas.microsoft.com/office/drawing/2014/main" id="{C04AD3BA-F28C-B85C-C813-55868C1B1112}"/>
              </a:ext>
            </a:extLst>
          </p:cNvPr>
          <p:cNvGrpSpPr/>
          <p:nvPr/>
        </p:nvGrpSpPr>
        <p:grpSpPr>
          <a:xfrm>
            <a:off x="8591550" y="6140449"/>
            <a:ext cx="3263267" cy="755126"/>
            <a:chOff x="8591550" y="6140449"/>
            <a:chExt cx="3263267" cy="755126"/>
          </a:xfrm>
        </p:grpSpPr>
        <p:pic>
          <p:nvPicPr>
            <p:cNvPr id="8" name="Picture 7" descr="A black background with white text&#10;&#10;Description automatically generated">
              <a:extLst>
                <a:ext uri="{FF2B5EF4-FFF2-40B4-BE49-F238E27FC236}">
                  <a16:creationId xmlns:a16="http://schemas.microsoft.com/office/drawing/2014/main" id="{8CBD07A3-D996-E43A-CA6D-510A44BD6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9" name="Freeform: Shape 8">
              <a:extLst>
                <a:ext uri="{FF2B5EF4-FFF2-40B4-BE49-F238E27FC236}">
                  <a16:creationId xmlns:a16="http://schemas.microsoft.com/office/drawing/2014/main" id="{432321E5-0243-9328-BF10-659D5ACA5AA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68519CE7-35D9-E01E-2960-F5F163DBE90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1">
              <a:extLst>
                <a:ext uri="{FF2B5EF4-FFF2-40B4-BE49-F238E27FC236}">
                  <a16:creationId xmlns:a16="http://schemas.microsoft.com/office/drawing/2014/main" id="{92BA8368-1748-E4A3-402B-7CBB91C345CF}"/>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456446" y="3097859"/>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Wray Municipal Airport (2V5)</a:t>
            </a:r>
          </a:p>
          <a:p>
            <a:endParaRPr lang="en-US" dirty="0">
              <a:solidFill>
                <a:schemeClr val="bg1"/>
              </a:solidFill>
              <a:highlight>
                <a:srgbClr val="FF00FF"/>
              </a:highlight>
            </a:endParaRP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1785</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Wray Municipal Airport Total Impacts</vt:lpstr>
      <vt:lpstr>Wray Municipal Airport (2V5)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