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686" r:id="rId15"/>
    <p:sldId id="690" r:id="rId16"/>
    <p:sldId id="691" r:id="rId17"/>
    <p:sldId id="711" r:id="rId18"/>
    <p:sldId id="712" r:id="rId19"/>
    <p:sldId id="713" r:id="rId20"/>
    <p:sldId id="714" r:id="rId21"/>
    <p:sldId id="7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82" autoAdjust="0"/>
  </p:normalViewPr>
  <p:slideViewPr>
    <p:cSldViewPr snapToGrid="0">
      <p:cViewPr varScale="1">
        <p:scale>
          <a:sx n="84" d="100"/>
          <a:sy n="84" d="100"/>
        </p:scale>
        <p:origin x="15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Gibson, Thomas" userId="4b42d18a-f5dd-45ad-b5f3-020bdeec964b" providerId="ADAL" clId="{BA52F85F-1F7C-4E48-9D37-0266CA5C3FBD}"/>
    <pc:docChg chg="custSel modSld">
      <pc:chgData name="Gibson, Thomas" userId="4b42d18a-f5dd-45ad-b5f3-020bdeec964b" providerId="ADAL" clId="{BA52F85F-1F7C-4E48-9D37-0266CA5C3FBD}" dt="2025-01-11T15:02:53.489" v="124" actId="20577"/>
      <pc:docMkLst>
        <pc:docMk/>
      </pc:docMkLst>
      <pc:sldChg chg="modSp mod">
        <pc:chgData name="Gibson, Thomas" userId="4b42d18a-f5dd-45ad-b5f3-020bdeec964b" providerId="ADAL" clId="{BA52F85F-1F7C-4E48-9D37-0266CA5C3FBD}" dt="2025-01-11T14:56:08.105" v="17" actId="6549"/>
        <pc:sldMkLst>
          <pc:docMk/>
          <pc:sldMk cId="1012904221" sldId="662"/>
        </pc:sldMkLst>
        <pc:spChg chg="mod">
          <ac:chgData name="Gibson, Thomas" userId="4b42d18a-f5dd-45ad-b5f3-020bdeec964b" providerId="ADAL" clId="{BA52F85F-1F7C-4E48-9D37-0266CA5C3FBD}" dt="2025-01-11T14:56:08.105" v="17" actId="6549"/>
          <ac:spMkLst>
            <pc:docMk/>
            <pc:sldMk cId="1012904221" sldId="662"/>
            <ac:spMk id="10" creationId="{A4D51050-2CCD-5127-222C-9DA382EA608D}"/>
          </ac:spMkLst>
        </pc:spChg>
      </pc:sldChg>
      <pc:sldChg chg="modSp mod">
        <pc:chgData name="Gibson, Thomas" userId="4b42d18a-f5dd-45ad-b5f3-020bdeec964b" providerId="ADAL" clId="{BA52F85F-1F7C-4E48-9D37-0266CA5C3FBD}" dt="2025-01-11T14:59:04.463" v="30" actId="6549"/>
        <pc:sldMkLst>
          <pc:docMk/>
          <pc:sldMk cId="3065760421" sldId="664"/>
        </pc:sldMkLst>
        <pc:spChg chg="mod">
          <ac:chgData name="Gibson, Thomas" userId="4b42d18a-f5dd-45ad-b5f3-020bdeec964b" providerId="ADAL" clId="{BA52F85F-1F7C-4E48-9D37-0266CA5C3FBD}" dt="2025-01-11T14:59:04.463" v="30" actId="6549"/>
          <ac:spMkLst>
            <pc:docMk/>
            <pc:sldMk cId="3065760421" sldId="664"/>
            <ac:spMk id="7" creationId="{58F73DDF-9A24-81BA-B0E6-DD6DD882184F}"/>
          </ac:spMkLst>
        </pc:spChg>
      </pc:sldChg>
      <pc:sldChg chg="modNotesTx">
        <pc:chgData name="Gibson, Thomas" userId="4b42d18a-f5dd-45ad-b5f3-020bdeec964b" providerId="ADAL" clId="{BA52F85F-1F7C-4E48-9D37-0266CA5C3FBD}" dt="2025-01-11T14:59:31.959" v="44" actId="20577"/>
        <pc:sldMkLst>
          <pc:docMk/>
          <pc:sldMk cId="2813025953" sldId="674"/>
        </pc:sldMkLst>
      </pc:sldChg>
      <pc:sldChg chg="modNotesTx">
        <pc:chgData name="Gibson, Thomas" userId="4b42d18a-f5dd-45ad-b5f3-020bdeec964b" providerId="ADAL" clId="{BA52F85F-1F7C-4E48-9D37-0266CA5C3FBD}" dt="2025-01-11T15:00:14.137" v="45" actId="6549"/>
        <pc:sldMkLst>
          <pc:docMk/>
          <pc:sldMk cId="4090305741" sldId="684"/>
        </pc:sldMkLst>
      </pc:sldChg>
      <pc:sldChg chg="delSp mod">
        <pc:chgData name="Gibson, Thomas" userId="4b42d18a-f5dd-45ad-b5f3-020bdeec964b" providerId="ADAL" clId="{BA52F85F-1F7C-4E48-9D37-0266CA5C3FBD}" dt="2025-01-10T00:03:20.084" v="1" actId="478"/>
        <pc:sldMkLst>
          <pc:docMk/>
          <pc:sldMk cId="1639671693" sldId="685"/>
        </pc:sldMkLst>
      </pc:sldChg>
      <pc:sldChg chg="modSp mod modNotesTx">
        <pc:chgData name="Gibson, Thomas" userId="4b42d18a-f5dd-45ad-b5f3-020bdeec964b" providerId="ADAL" clId="{BA52F85F-1F7C-4E48-9D37-0266CA5C3FBD}" dt="2025-01-11T15:00:55.136" v="71" actId="6549"/>
        <pc:sldMkLst>
          <pc:docMk/>
          <pc:sldMk cId="1769100264" sldId="686"/>
        </pc:sldMkLst>
        <pc:spChg chg="mod">
          <ac:chgData name="Gibson, Thomas" userId="4b42d18a-f5dd-45ad-b5f3-020bdeec964b" providerId="ADAL" clId="{BA52F85F-1F7C-4E48-9D37-0266CA5C3FBD}" dt="2025-01-11T15:00:55.136" v="71" actId="6549"/>
          <ac:spMkLst>
            <pc:docMk/>
            <pc:sldMk cId="1769100264" sldId="686"/>
            <ac:spMk id="26" creationId="{1C1B3713-FC04-0D76-FE05-008018219EE8}"/>
          </ac:spMkLst>
        </pc:spChg>
      </pc:sldChg>
      <pc:sldChg chg="modSp mod modNotesTx">
        <pc:chgData name="Gibson, Thomas" userId="4b42d18a-f5dd-45ad-b5f3-020bdeec964b" providerId="ADAL" clId="{BA52F85F-1F7C-4E48-9D37-0266CA5C3FBD}" dt="2025-01-11T15:01:44.718" v="102" actId="1076"/>
        <pc:sldMkLst>
          <pc:docMk/>
          <pc:sldMk cId="209402510" sldId="690"/>
        </pc:sldMkLst>
        <pc:spChg chg="mod">
          <ac:chgData name="Gibson, Thomas" userId="4b42d18a-f5dd-45ad-b5f3-020bdeec964b" providerId="ADAL" clId="{BA52F85F-1F7C-4E48-9D37-0266CA5C3FBD}" dt="2025-01-11T15:01:10.267" v="87" actId="6549"/>
          <ac:spMkLst>
            <pc:docMk/>
            <pc:sldMk cId="209402510" sldId="690"/>
            <ac:spMk id="2" creationId="{143D4D84-FA81-CD7C-C197-D507940CD5D5}"/>
          </ac:spMkLst>
        </pc:spChg>
        <pc:spChg chg="mod">
          <ac:chgData name="Gibson, Thomas" userId="4b42d18a-f5dd-45ad-b5f3-020bdeec964b" providerId="ADAL" clId="{BA52F85F-1F7C-4E48-9D37-0266CA5C3FBD}" dt="2025-01-11T15:01:44.718" v="102" actId="1076"/>
          <ac:spMkLst>
            <pc:docMk/>
            <pc:sldMk cId="209402510" sldId="690"/>
            <ac:spMk id="4" creationId="{554FA509-4B55-FBFA-D6D4-DEDE7FE30BFF}"/>
          </ac:spMkLst>
        </pc:spChg>
      </pc:sldChg>
      <pc:sldChg chg="modSp mod">
        <pc:chgData name="Gibson, Thomas" userId="4b42d18a-f5dd-45ad-b5f3-020bdeec964b" providerId="ADAL" clId="{BA52F85F-1F7C-4E48-9D37-0266CA5C3FBD}" dt="2025-01-11T15:02:53.489" v="124" actId="20577"/>
        <pc:sldMkLst>
          <pc:docMk/>
          <pc:sldMk cId="872019544" sldId="691"/>
        </pc:sldMkLst>
        <pc:spChg chg="mod">
          <ac:chgData name="Gibson, Thomas" userId="4b42d18a-f5dd-45ad-b5f3-020bdeec964b" providerId="ADAL" clId="{BA52F85F-1F7C-4E48-9D37-0266CA5C3FBD}" dt="2025-01-11T15:02:03.115" v="116" actId="6549"/>
          <ac:spMkLst>
            <pc:docMk/>
            <pc:sldMk cId="872019544" sldId="691"/>
            <ac:spMk id="7" creationId="{E9DA7773-D6B7-FE77-F5C8-251BBA33BF57}"/>
          </ac:spMkLst>
        </pc:spChg>
        <pc:graphicFrameChg chg="modGraphic">
          <ac:chgData name="Gibson, Thomas" userId="4b42d18a-f5dd-45ad-b5f3-020bdeec964b" providerId="ADAL" clId="{BA52F85F-1F7C-4E48-9D37-0266CA5C3FBD}" dt="2025-01-11T15:02:53.489" v="124" actId="20577"/>
          <ac:graphicFrameMkLst>
            <pc:docMk/>
            <pc:sldMk cId="872019544" sldId="691"/>
            <ac:graphicFrameMk id="5" creationId="{A3025FE3-AB0D-E88B-BC7C-A4BD0111DAEE}"/>
          </ac:graphicFrameMkLst>
        </pc:graphicFrameChg>
      </pc:sldChg>
      <pc:sldChg chg="delSp mod">
        <pc:chgData name="Gibson, Thomas" userId="4b42d18a-f5dd-45ad-b5f3-020bdeec964b" providerId="ADAL" clId="{BA52F85F-1F7C-4E48-9D37-0266CA5C3FBD}" dt="2025-01-10T00:03:37.739" v="4" actId="478"/>
        <pc:sldMkLst>
          <pc:docMk/>
          <pc:sldMk cId="2338130291" sldId="693"/>
        </pc:sldMkLst>
      </pc:sldChg>
    </pc:docChg>
  </pc:docChgLst>
  <pc:docChgLst>
    <pc:chgData name="Sargent, Liam" userId="1f9260e3-603e-4d07-8e60-c6df4c2f742f" providerId="ADAL" clId="{92811AAE-EE89-4F0C-8CCD-626AB0DBFF7F}"/>
    <pc:docChg chg="custSel modSld">
      <pc:chgData name="Sargent, Liam" userId="1f9260e3-603e-4d07-8e60-c6df4c2f742f" providerId="ADAL" clId="{92811AAE-EE89-4F0C-8CCD-626AB0DBFF7F}" dt="2025-01-28T14:07:37.511" v="17" actId="167"/>
      <pc:docMkLst>
        <pc:docMk/>
      </pc:docMkLst>
      <pc:sldChg chg="modSp mod">
        <pc:chgData name="Sargent, Liam" userId="1f9260e3-603e-4d07-8e60-c6df4c2f742f" providerId="ADAL" clId="{92811AAE-EE89-4F0C-8CCD-626AB0DBFF7F}" dt="2025-01-28T14:07:37.511" v="17" actId="167"/>
        <pc:sldMkLst>
          <pc:docMk/>
          <pc:sldMk cId="1012904221" sldId="662"/>
        </pc:sldMkLst>
        <pc:spChg chg="mod">
          <ac:chgData name="Sargent, Liam" userId="1f9260e3-603e-4d07-8e60-c6df4c2f742f" providerId="ADAL" clId="{92811AAE-EE89-4F0C-8CCD-626AB0DBFF7F}" dt="2025-01-02T17:58:58.592" v="3" actId="20577"/>
          <ac:spMkLst>
            <pc:docMk/>
            <pc:sldMk cId="1012904221" sldId="662"/>
            <ac:spMk id="10" creationId="{A4D51050-2CCD-5127-222C-9DA382EA608D}"/>
          </ac:spMkLst>
        </pc:spChg>
        <pc:picChg chg="mod ord">
          <ac:chgData name="Sargent, Liam" userId="1f9260e3-603e-4d07-8e60-c6df4c2f742f" providerId="ADAL" clId="{92811AAE-EE89-4F0C-8CCD-626AB0DBFF7F}" dt="2025-01-28T14:07:37.511" v="17" actId="167"/>
          <ac:picMkLst>
            <pc:docMk/>
            <pc:sldMk cId="1012904221" sldId="662"/>
            <ac:picMk id="4" creationId="{43FD6526-9F43-1B9A-0DA8-2DE0B2DA96BB}"/>
          </ac:picMkLst>
        </pc:picChg>
      </pc:sldChg>
      <pc:sldChg chg="modSp mod">
        <pc:chgData name="Sargent, Liam" userId="1f9260e3-603e-4d07-8e60-c6df4c2f742f" providerId="ADAL" clId="{92811AAE-EE89-4F0C-8CCD-626AB0DBFF7F}" dt="2025-01-02T17:59:02.564" v="4" actId="20577"/>
        <pc:sldMkLst>
          <pc:docMk/>
          <pc:sldMk cId="3065760421" sldId="664"/>
        </pc:sldMkLst>
        <pc:spChg chg="mod">
          <ac:chgData name="Sargent, Liam" userId="1f9260e3-603e-4d07-8e60-c6df4c2f742f" providerId="ADAL" clId="{92811AAE-EE89-4F0C-8CCD-626AB0DBFF7F}" dt="2025-01-02T17:59:02.564" v="4" actId="20577"/>
          <ac:spMkLst>
            <pc:docMk/>
            <pc:sldMk cId="3065760421" sldId="664"/>
            <ac:spMk id="7" creationId="{58F73DDF-9A24-81BA-B0E6-DD6DD882184F}"/>
          </ac:spMkLst>
        </pc:spChg>
      </pc:sldChg>
      <pc:sldChg chg="modSp mod modNotesTx">
        <pc:chgData name="Sargent, Liam" userId="1f9260e3-603e-4d07-8e60-c6df4c2f742f" providerId="ADAL" clId="{92811AAE-EE89-4F0C-8CCD-626AB0DBFF7F}" dt="2025-01-02T17:59:21.918" v="7" actId="20577"/>
        <pc:sldMkLst>
          <pc:docMk/>
          <pc:sldMk cId="1769100264" sldId="686"/>
        </pc:sldMkLst>
        <pc:spChg chg="mod">
          <ac:chgData name="Sargent, Liam" userId="1f9260e3-603e-4d07-8e60-c6df4c2f742f" providerId="ADAL" clId="{92811AAE-EE89-4F0C-8CCD-626AB0DBFF7F}" dt="2025-01-02T17:59:15.558" v="6" actId="403"/>
          <ac:spMkLst>
            <pc:docMk/>
            <pc:sldMk cId="1769100264" sldId="686"/>
            <ac:spMk id="26" creationId="{1C1B3713-FC04-0D76-FE05-008018219EE8}"/>
          </ac:spMkLst>
        </pc:spChg>
      </pc:sldChg>
      <pc:sldChg chg="modSp mod modNotesTx">
        <pc:chgData name="Sargent, Liam" userId="1f9260e3-603e-4d07-8e60-c6df4c2f742f" providerId="ADAL" clId="{92811AAE-EE89-4F0C-8CCD-626AB0DBFF7F}" dt="2025-01-02T17:59:28.184" v="9" actId="20577"/>
        <pc:sldMkLst>
          <pc:docMk/>
          <pc:sldMk cId="209402510" sldId="690"/>
        </pc:sldMkLst>
        <pc:spChg chg="mod">
          <ac:chgData name="Sargent, Liam" userId="1f9260e3-603e-4d07-8e60-c6df4c2f742f" providerId="ADAL" clId="{92811AAE-EE89-4F0C-8CCD-626AB0DBFF7F}" dt="2025-01-02T17:59:25.824" v="8" actId="20577"/>
          <ac:spMkLst>
            <pc:docMk/>
            <pc:sldMk cId="209402510" sldId="690"/>
            <ac:spMk id="2" creationId="{143D4D84-FA81-CD7C-C197-D507940CD5D5}"/>
          </ac:spMkLst>
        </pc:spChg>
      </pc:sldChg>
      <pc:sldChg chg="modSp mod">
        <pc:chgData name="Sargent, Liam" userId="1f9260e3-603e-4d07-8e60-c6df4c2f742f" providerId="ADAL" clId="{92811AAE-EE89-4F0C-8CCD-626AB0DBFF7F}" dt="2025-01-07T12:22:04.651" v="14" actId="207"/>
        <pc:sldMkLst>
          <pc:docMk/>
          <pc:sldMk cId="872019544" sldId="691"/>
        </pc:sldMkLst>
        <pc:graphicFrameChg chg="modGraphic">
          <ac:chgData name="Sargent, Liam" userId="1f9260e3-603e-4d07-8e60-c6df4c2f742f" providerId="ADAL" clId="{92811AAE-EE89-4F0C-8CCD-626AB0DBFF7F}" dt="2025-01-02T18:00:31.994" v="10"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92811AAE-EE89-4F0C-8CCD-626AB0DBFF7F}" dt="2025-01-02T18:00:34.627" v="11" actId="242"/>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92811AAE-EE89-4F0C-8CCD-626AB0DBFF7F}" dt="2025-01-07T12:22:04.651" v="14" actId="207"/>
          <ac:graphicFrameMkLst>
            <pc:docMk/>
            <pc:sldMk cId="872019544" sldId="691"/>
            <ac:graphicFrameMk id="8" creationId="{E75B49BC-BCDB-3CD6-BD2D-B538722AD536}"/>
          </ac:graphicFrameMkLst>
        </pc:graphicFrameChg>
      </pc:sldChg>
    </pc:docChg>
  </pc:docChgLst>
  <pc:docChgLst>
    <pc:chgData name="Walker, Emma" userId="78042fed-3b5b-41c2-b1a5-1fe470dc51b0" providerId="ADAL" clId="{F57FB83D-856D-46BD-9280-605481259DB8}"/>
    <pc:docChg chg="undo custSel delSld modSld">
      <pc:chgData name="Walker, Emma" userId="78042fed-3b5b-41c2-b1a5-1fe470dc51b0" providerId="ADAL" clId="{F57FB83D-856D-46BD-9280-605481259DB8}" dt="2024-12-19T16:03:12.546" v="174" actId="20577"/>
      <pc:docMkLst>
        <pc:docMk/>
      </pc:docMkLst>
      <pc:sldChg chg="modSp mod">
        <pc:chgData name="Walker, Emma" userId="78042fed-3b5b-41c2-b1a5-1fe470dc51b0" providerId="ADAL" clId="{F57FB83D-856D-46BD-9280-605481259DB8}" dt="2024-12-19T15:59:26.632" v="5" actId="404"/>
        <pc:sldMkLst>
          <pc:docMk/>
          <pc:sldMk cId="1012904221" sldId="662"/>
        </pc:sldMkLst>
        <pc:spChg chg="mod">
          <ac:chgData name="Walker, Emma" userId="78042fed-3b5b-41c2-b1a5-1fe470dc51b0" providerId="ADAL" clId="{F57FB83D-856D-46BD-9280-605481259DB8}" dt="2024-12-19T15:59:26.632" v="5" actId="404"/>
          <ac:spMkLst>
            <pc:docMk/>
            <pc:sldMk cId="1012904221" sldId="662"/>
            <ac:spMk id="10" creationId="{A4D51050-2CCD-5127-222C-9DA382EA608D}"/>
          </ac:spMkLst>
        </pc:spChg>
      </pc:sldChg>
      <pc:sldChg chg="modSp mod">
        <pc:chgData name="Walker, Emma" userId="78042fed-3b5b-41c2-b1a5-1fe470dc51b0" providerId="ADAL" clId="{F57FB83D-856D-46BD-9280-605481259DB8}" dt="2024-12-19T15:59:39.480" v="9" actId="14100"/>
        <pc:sldMkLst>
          <pc:docMk/>
          <pc:sldMk cId="3065760421" sldId="664"/>
        </pc:sldMkLst>
        <pc:spChg chg="mod">
          <ac:chgData name="Walker, Emma" userId="78042fed-3b5b-41c2-b1a5-1fe470dc51b0" providerId="ADAL" clId="{F57FB83D-856D-46BD-9280-605481259DB8}" dt="2024-12-19T15:59:39.480" v="9" actId="14100"/>
          <ac:spMkLst>
            <pc:docMk/>
            <pc:sldMk cId="3065760421" sldId="664"/>
            <ac:spMk id="7" creationId="{58F73DDF-9A24-81BA-B0E6-DD6DD882184F}"/>
          </ac:spMkLst>
        </pc:spChg>
      </pc:sldChg>
      <pc:sldChg chg="modSp mod modNotesTx">
        <pc:chgData name="Walker, Emma" userId="78042fed-3b5b-41c2-b1a5-1fe470dc51b0" providerId="ADAL" clId="{F57FB83D-856D-46BD-9280-605481259DB8}" dt="2024-12-19T16:00:02.408" v="20" actId="20577"/>
        <pc:sldMkLst>
          <pc:docMk/>
          <pc:sldMk cId="1769100264" sldId="686"/>
        </pc:sldMkLst>
        <pc:spChg chg="mod">
          <ac:chgData name="Walker, Emma" userId="78042fed-3b5b-41c2-b1a5-1fe470dc51b0" providerId="ADAL" clId="{F57FB83D-856D-46BD-9280-605481259DB8}" dt="2024-12-19T15:59:54.813" v="13" actId="20577"/>
          <ac:spMkLst>
            <pc:docMk/>
            <pc:sldMk cId="1769100264" sldId="686"/>
            <ac:spMk id="26" creationId="{1C1B3713-FC04-0D76-FE05-008018219EE8}"/>
          </ac:spMkLst>
        </pc:spChg>
      </pc:sldChg>
      <pc:sldChg chg="addSp modSp mod modNotesTx">
        <pc:chgData name="Walker, Emma" userId="78042fed-3b5b-41c2-b1a5-1fe470dc51b0" providerId="ADAL" clId="{F57FB83D-856D-46BD-9280-605481259DB8}" dt="2024-12-19T16:02:09.717" v="160" actId="113"/>
        <pc:sldMkLst>
          <pc:docMk/>
          <pc:sldMk cId="209402510" sldId="690"/>
        </pc:sldMkLst>
        <pc:spChg chg="mod">
          <ac:chgData name="Walker, Emma" userId="78042fed-3b5b-41c2-b1a5-1fe470dc51b0" providerId="ADAL" clId="{F57FB83D-856D-46BD-9280-605481259DB8}" dt="2024-12-19T16:00:21.748" v="25" actId="13926"/>
          <ac:spMkLst>
            <pc:docMk/>
            <pc:sldMk cId="209402510" sldId="690"/>
            <ac:spMk id="2" creationId="{143D4D84-FA81-CD7C-C197-D507940CD5D5}"/>
          </ac:spMkLst>
        </pc:spChg>
        <pc:spChg chg="mod">
          <ac:chgData name="Walker, Emma" userId="78042fed-3b5b-41c2-b1a5-1fe470dc51b0" providerId="ADAL" clId="{F57FB83D-856D-46BD-9280-605481259DB8}" dt="2024-12-19T16:00:30.825" v="34" actId="20577"/>
          <ac:spMkLst>
            <pc:docMk/>
            <pc:sldMk cId="209402510" sldId="690"/>
            <ac:spMk id="3" creationId="{50E0A811-C15A-1FB9-0B5F-83C3B51C010A}"/>
          </ac:spMkLst>
        </pc:spChg>
        <pc:spChg chg="mod">
          <ac:chgData name="Walker, Emma" userId="78042fed-3b5b-41c2-b1a5-1fe470dc51b0" providerId="ADAL" clId="{F57FB83D-856D-46BD-9280-605481259DB8}" dt="2024-12-19T16:00:40.186" v="44" actId="13926"/>
          <ac:spMkLst>
            <pc:docMk/>
            <pc:sldMk cId="209402510" sldId="690"/>
            <ac:spMk id="4" creationId="{554FA509-4B55-FBFA-D6D4-DEDE7FE30BFF}"/>
          </ac:spMkLst>
        </pc:spChg>
        <pc:spChg chg="mod">
          <ac:chgData name="Walker, Emma" userId="78042fed-3b5b-41c2-b1a5-1fe470dc51b0" providerId="ADAL" clId="{F57FB83D-856D-46BD-9280-605481259DB8}" dt="2024-12-19T16:00:48.362" v="50" actId="13926"/>
          <ac:spMkLst>
            <pc:docMk/>
            <pc:sldMk cId="209402510" sldId="690"/>
            <ac:spMk id="5" creationId="{103E2503-E277-0C5C-D869-D8DC387025CF}"/>
          </ac:spMkLst>
        </pc:spChg>
        <pc:spChg chg="mod">
          <ac:chgData name="Walker, Emma" userId="78042fed-3b5b-41c2-b1a5-1fe470dc51b0" providerId="ADAL" clId="{F57FB83D-856D-46BD-9280-605481259DB8}" dt="2024-12-19T16:00:57.161" v="60" actId="13926"/>
          <ac:spMkLst>
            <pc:docMk/>
            <pc:sldMk cId="209402510" sldId="690"/>
            <ac:spMk id="6" creationId="{CED0E2F5-A8F0-686C-B5EF-CDBE63007415}"/>
          </ac:spMkLst>
        </pc:spChg>
        <pc:spChg chg="mod">
          <ac:chgData name="Walker, Emma" userId="78042fed-3b5b-41c2-b1a5-1fe470dc51b0" providerId="ADAL" clId="{F57FB83D-856D-46BD-9280-605481259DB8}" dt="2024-12-19T16:01:03.769" v="68" actId="20577"/>
          <ac:spMkLst>
            <pc:docMk/>
            <pc:sldMk cId="209402510" sldId="690"/>
            <ac:spMk id="7" creationId="{753653A3-662F-4EFE-662A-5F755FDEE84F}"/>
          </ac:spMkLst>
        </pc:spChg>
      </pc:sldChg>
      <pc:sldChg chg="modSp mod">
        <pc:chgData name="Walker, Emma" userId="78042fed-3b5b-41c2-b1a5-1fe470dc51b0" providerId="ADAL" clId="{F57FB83D-856D-46BD-9280-605481259DB8}" dt="2024-12-19T16:03:04.671" v="172" actId="207"/>
        <pc:sldMkLst>
          <pc:docMk/>
          <pc:sldMk cId="872019544" sldId="691"/>
        </pc:sldMkLst>
        <pc:spChg chg="mod">
          <ac:chgData name="Walker, Emma" userId="78042fed-3b5b-41c2-b1a5-1fe470dc51b0" providerId="ADAL" clId="{F57FB83D-856D-46BD-9280-605481259DB8}" dt="2024-12-19T16:02:25.274" v="163" actId="13926"/>
          <ac:spMkLst>
            <pc:docMk/>
            <pc:sldMk cId="872019544" sldId="691"/>
            <ac:spMk id="7" creationId="{E9DA7773-D6B7-FE77-F5C8-251BBA33BF57}"/>
          </ac:spMkLst>
        </pc:spChg>
        <pc:graphicFrameChg chg="mod modGraphic">
          <ac:chgData name="Walker, Emma" userId="78042fed-3b5b-41c2-b1a5-1fe470dc51b0" providerId="ADAL" clId="{F57FB83D-856D-46BD-9280-605481259DB8}" dt="2024-12-19T16:02:39.435" v="166"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F57FB83D-856D-46BD-9280-605481259DB8}" dt="2024-12-19T16:02:48.874" v="168"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F57FB83D-856D-46BD-9280-605481259DB8}" dt="2024-12-19T16:03:04.671" v="172" actId="207"/>
          <ac:graphicFrameMkLst>
            <pc:docMk/>
            <pc:sldMk cId="872019544" sldId="691"/>
            <ac:graphicFrameMk id="8" creationId="{E75B49BC-BCDB-3CD6-BD2D-B538722AD536}"/>
          </ac:graphicFrameMkLst>
        </pc:graphicFrameChg>
      </pc:sldChg>
      <pc:sldChg chg="del">
        <pc:chgData name="Walker, Emma" userId="78042fed-3b5b-41c2-b1a5-1fe470dc51b0" providerId="ADAL" clId="{F57FB83D-856D-46BD-9280-605481259DB8}" dt="2024-12-19T16:03:09.329" v="173" actId="47"/>
        <pc:sldMkLst>
          <pc:docMk/>
          <pc:sldMk cId="3726198657" sldId="701"/>
        </pc:sldMkLst>
      </pc:sldChg>
      <pc:sldChg chg="modNotesTx">
        <pc:chgData name="Walker, Emma" userId="78042fed-3b5b-41c2-b1a5-1fe470dc51b0" providerId="ADAL" clId="{F57FB83D-856D-46BD-9280-605481259DB8}" dt="2024-12-19T16:03:12.546" v="174" actId="20577"/>
        <pc:sldMkLst>
          <pc:docMk/>
          <pc:sldMk cId="3401910889" sldId="704"/>
        </pc:sldMkLst>
      </pc:sldChg>
    </pc:docChg>
  </pc:docChgLst>
  <pc:docChgLst>
    <pc:chgData name="Gibson, Thomas" userId="4b42d18a-f5dd-45ad-b5f3-020bdeec964b" providerId="ADAL" clId="{E364A043-98F3-4765-830B-3D24EB035B38}"/>
    <pc:docChg chg="modSld">
      <pc:chgData name="Gibson, Thomas" userId="4b42d18a-f5dd-45ad-b5f3-020bdeec964b" providerId="ADAL" clId="{E364A043-98F3-4765-830B-3D24EB035B38}" dt="2025-02-21T15:58:07.295" v="16" actId="14100"/>
      <pc:docMkLst>
        <pc:docMk/>
      </pc:docMkLst>
      <pc:sldChg chg="modSp mod">
        <pc:chgData name="Gibson, Thomas" userId="4b42d18a-f5dd-45ad-b5f3-020bdeec964b" providerId="ADAL" clId="{E364A043-98F3-4765-830B-3D24EB035B38}" dt="2025-02-21T15:57:56.836" v="15" actId="1076"/>
        <pc:sldMkLst>
          <pc:docMk/>
          <pc:sldMk cId="209402510" sldId="690"/>
        </pc:sldMkLst>
        <pc:spChg chg="mod">
          <ac:chgData name="Gibson, Thomas" userId="4b42d18a-f5dd-45ad-b5f3-020bdeec964b" providerId="ADAL" clId="{E364A043-98F3-4765-830B-3D24EB035B38}" dt="2025-02-21T15:57:56.836" v="15" actId="1076"/>
          <ac:spMkLst>
            <pc:docMk/>
            <pc:sldMk cId="209402510" sldId="690"/>
            <ac:spMk id="5" creationId="{103E2503-E277-0C5C-D869-D8DC387025CF}"/>
          </ac:spMkLst>
        </pc:spChg>
      </pc:sldChg>
      <pc:sldChg chg="modSp mod">
        <pc:chgData name="Gibson, Thomas" userId="4b42d18a-f5dd-45ad-b5f3-020bdeec964b" providerId="ADAL" clId="{E364A043-98F3-4765-830B-3D24EB035B38}" dt="2025-02-21T15:58:07.295" v="16" actId="14100"/>
        <pc:sldMkLst>
          <pc:docMk/>
          <pc:sldMk cId="872019544" sldId="691"/>
        </pc:sldMkLst>
        <pc:spChg chg="mod">
          <ac:chgData name="Gibson, Thomas" userId="4b42d18a-f5dd-45ad-b5f3-020bdeec964b" providerId="ADAL" clId="{E364A043-98F3-4765-830B-3D24EB035B38}" dt="2025-02-21T15:58:07.295" v="16" actId="14100"/>
          <ac:spMkLst>
            <pc:docMk/>
            <pc:sldMk cId="872019544" sldId="691"/>
            <ac:spMk id="4" creationId="{03BC456D-84A7-E1E9-F065-CE38D243CD67}"/>
          </ac:spMkLst>
        </pc:spChg>
      </pc:sldChg>
      <pc:sldChg chg="modNotesTx">
        <pc:chgData name="Gibson, Thomas" userId="4b42d18a-f5dd-45ad-b5f3-020bdeec964b" providerId="ADAL" clId="{E364A043-98F3-4765-830B-3D24EB035B38}" dt="2025-02-21T15:57:32.287" v="13" actId="20577"/>
        <pc:sldMkLst>
          <pc:docMk/>
          <pc:sldMk cId="559332697" sldId="708"/>
        </pc:sldMkLst>
      </pc:sldChg>
      <pc:sldChg chg="modNotesTx">
        <pc:chgData name="Gibson, Thomas" userId="4b42d18a-f5dd-45ad-b5f3-020bdeec964b" providerId="ADAL" clId="{E364A043-98F3-4765-830B-3D24EB035B38}" dt="2025-02-21T15:57:41.982" v="14" actId="6549"/>
        <pc:sldMkLst>
          <pc:docMk/>
          <pc:sldMk cId="1395437196" sldId="710"/>
        </pc:sldMkLst>
      </pc:sldChg>
    </pc:docChg>
  </pc:docChgLst>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pChg chg="mod">
          <ac:chgData name="Heaton, Patrick" userId="8f22f002-d103-4725-978e-c2abfcfcfb08" providerId="ADAL" clId="{F3CA0101-687F-4075-89C3-9F6B12F9D759}" dt="2024-12-05T05:26:50.983" v="280" actId="20577"/>
          <ac:spMkLst>
            <pc:docMk/>
            <pc:sldMk cId="1769100264" sldId="686"/>
            <ac:spMk id="26" creationId="{1C1B3713-FC04-0D76-FE05-008018219EE8}"/>
          </ac:spMkLst>
        </pc:spChg>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Elsell, Adam" userId="4b5b85db-77c1-44c9-a8d6-e10bf1cb52c2" providerId="ADAL" clId="{401D41B9-1AE5-44DA-A346-E6D6520A111D}"/>
    <pc:docChg chg="undo custSel addSld delSld modSld modMainMaster">
      <pc:chgData name="Elsell, Adam" userId="4b5b85db-77c1-44c9-a8d6-e10bf1cb52c2" providerId="ADAL" clId="{401D41B9-1AE5-44DA-A346-E6D6520A111D}" dt="2025-01-31T18:28:13.351" v="50" actId="47"/>
      <pc:docMkLst>
        <pc:docMk/>
      </pc:docMkLst>
      <pc:sldChg chg="addSp delSp modSp mod">
        <pc:chgData name="Elsell, Adam" userId="4b5b85db-77c1-44c9-a8d6-e10bf1cb52c2" providerId="ADAL" clId="{401D41B9-1AE5-44DA-A346-E6D6520A111D}" dt="2025-01-31T18:25:03.914" v="14"/>
        <pc:sldMkLst>
          <pc:docMk/>
          <pc:sldMk cId="1012904221" sldId="662"/>
        </pc:sldMkLst>
        <pc:spChg chg="add mod">
          <ac:chgData name="Elsell, Adam" userId="4b5b85db-77c1-44c9-a8d6-e10bf1cb52c2" providerId="ADAL" clId="{401D41B9-1AE5-44DA-A346-E6D6520A111D}" dt="2025-01-31T18:24:59.422" v="13"/>
          <ac:spMkLst>
            <pc:docMk/>
            <pc:sldMk cId="1012904221" sldId="662"/>
            <ac:spMk id="3" creationId="{37C94C85-5180-7F0A-F462-38526F4F1224}"/>
          </ac:spMkLst>
        </pc:spChg>
        <pc:spChg chg="add del">
          <ac:chgData name="Elsell, Adam" userId="4b5b85db-77c1-44c9-a8d6-e10bf1cb52c2" providerId="ADAL" clId="{401D41B9-1AE5-44DA-A346-E6D6520A111D}" dt="2025-01-31T18:23:40.296" v="5" actId="478"/>
          <ac:spMkLst>
            <pc:docMk/>
            <pc:sldMk cId="1012904221" sldId="662"/>
            <ac:spMk id="5" creationId="{9488A1AD-40E8-CDC4-BA9D-7A79487A372F}"/>
          </ac:spMkLst>
        </pc:spChg>
        <pc:spChg chg="add mod">
          <ac:chgData name="Elsell, Adam" userId="4b5b85db-77c1-44c9-a8d6-e10bf1cb52c2" providerId="ADAL" clId="{401D41B9-1AE5-44DA-A346-E6D6520A111D}" dt="2025-01-31T18:24:59.422" v="13"/>
          <ac:spMkLst>
            <pc:docMk/>
            <pc:sldMk cId="1012904221" sldId="662"/>
            <ac:spMk id="8" creationId="{41CC3650-5EDD-7246-92D9-DFEDA5F9668E}"/>
          </ac:spMkLst>
        </pc:spChg>
        <pc:spChg chg="add mod">
          <ac:chgData name="Elsell, Adam" userId="4b5b85db-77c1-44c9-a8d6-e10bf1cb52c2" providerId="ADAL" clId="{401D41B9-1AE5-44DA-A346-E6D6520A111D}" dt="2025-01-31T18:24:59.422" v="13"/>
          <ac:spMkLst>
            <pc:docMk/>
            <pc:sldMk cId="1012904221" sldId="662"/>
            <ac:spMk id="12" creationId="{8947D8DB-225C-7541-2828-BE3C45C1A337}"/>
          </ac:spMkLst>
        </pc:spChg>
        <pc:spChg chg="mod">
          <ac:chgData name="Elsell, Adam" userId="4b5b85db-77c1-44c9-a8d6-e10bf1cb52c2" providerId="ADAL" clId="{401D41B9-1AE5-44DA-A346-E6D6520A111D}" dt="2025-01-31T18:25:03.914" v="14"/>
          <ac:spMkLst>
            <pc:docMk/>
            <pc:sldMk cId="1012904221" sldId="662"/>
            <ac:spMk id="16" creationId="{E5CB4571-F35A-995C-F9F2-1A63CFF937BF}"/>
          </ac:spMkLst>
        </pc:spChg>
        <pc:spChg chg="mod">
          <ac:chgData name="Elsell, Adam" userId="4b5b85db-77c1-44c9-a8d6-e10bf1cb52c2" providerId="ADAL" clId="{401D41B9-1AE5-44DA-A346-E6D6520A111D}" dt="2025-01-31T18:25:03.914" v="14"/>
          <ac:spMkLst>
            <pc:docMk/>
            <pc:sldMk cId="1012904221" sldId="662"/>
            <ac:spMk id="17" creationId="{89CECB4F-BDFF-2DE9-2D8C-11519809A994}"/>
          </ac:spMkLst>
        </pc:spChg>
        <pc:spChg chg="mod">
          <ac:chgData name="Elsell, Adam" userId="4b5b85db-77c1-44c9-a8d6-e10bf1cb52c2" providerId="ADAL" clId="{401D41B9-1AE5-44DA-A346-E6D6520A111D}" dt="2025-01-31T18:25:03.914" v="14"/>
          <ac:spMkLst>
            <pc:docMk/>
            <pc:sldMk cId="1012904221" sldId="662"/>
            <ac:spMk id="18" creationId="{53EACB02-5E6E-F420-F8E1-D1F9F8DA1591}"/>
          </ac:spMkLst>
        </pc:spChg>
        <pc:grpChg chg="add mod">
          <ac:chgData name="Elsell, Adam" userId="4b5b85db-77c1-44c9-a8d6-e10bf1cb52c2" providerId="ADAL" clId="{401D41B9-1AE5-44DA-A346-E6D6520A111D}" dt="2025-01-31T18:25:03.914" v="14"/>
          <ac:grpSpMkLst>
            <pc:docMk/>
            <pc:sldMk cId="1012904221" sldId="662"/>
            <ac:grpSpMk id="15" creationId="{F9F1122E-38ED-C732-B0A8-0D791A9B7DD7}"/>
          </ac:grpSpMkLst>
        </pc:grpChg>
        <pc:picChg chg="add mod">
          <ac:chgData name="Elsell, Adam" userId="4b5b85db-77c1-44c9-a8d6-e10bf1cb52c2" providerId="ADAL" clId="{401D41B9-1AE5-44DA-A346-E6D6520A111D}" dt="2025-01-31T18:25:03.914" v="14"/>
          <ac:picMkLst>
            <pc:docMk/>
            <pc:sldMk cId="1012904221" sldId="662"/>
            <ac:picMk id="19" creationId="{166F2527-5B04-B4F3-835F-AAFD5A17A0EC}"/>
          </ac:picMkLst>
        </pc:picChg>
      </pc:sldChg>
      <pc:sldChg chg="addSp delSp modSp mod">
        <pc:chgData name="Elsell, Adam" userId="4b5b85db-77c1-44c9-a8d6-e10bf1cb52c2" providerId="ADAL" clId="{401D41B9-1AE5-44DA-A346-E6D6520A111D}" dt="2025-01-31T18:25:28.985" v="19"/>
        <pc:sldMkLst>
          <pc:docMk/>
          <pc:sldMk cId="3065760421" sldId="664"/>
        </pc:sldMkLst>
        <pc:spChg chg="add mod">
          <ac:chgData name="Elsell, Adam" userId="4b5b85db-77c1-44c9-a8d6-e10bf1cb52c2" providerId="ADAL" clId="{401D41B9-1AE5-44DA-A346-E6D6520A111D}" dt="2025-01-31T18:25:28.985" v="19"/>
          <ac:spMkLst>
            <pc:docMk/>
            <pc:sldMk cId="3065760421" sldId="664"/>
            <ac:spMk id="2" creationId="{31A22BD8-3966-A3A7-BF4A-753EDE216863}"/>
          </ac:spMkLst>
        </pc:spChg>
        <pc:spChg chg="add mod">
          <ac:chgData name="Elsell, Adam" userId="4b5b85db-77c1-44c9-a8d6-e10bf1cb52c2" providerId="ADAL" clId="{401D41B9-1AE5-44DA-A346-E6D6520A111D}" dt="2025-01-31T18:25:28.985" v="19"/>
          <ac:spMkLst>
            <pc:docMk/>
            <pc:sldMk cId="3065760421" sldId="664"/>
            <ac:spMk id="6" creationId="{B7EB3053-0034-3EAA-4549-6D362592E39E}"/>
          </ac:spMkLst>
        </pc:spChg>
        <pc:spChg chg="add mod">
          <ac:chgData name="Elsell, Adam" userId="4b5b85db-77c1-44c9-a8d6-e10bf1cb52c2" providerId="ADAL" clId="{401D41B9-1AE5-44DA-A346-E6D6520A111D}" dt="2025-01-31T18:25:28.985" v="19"/>
          <ac:spMkLst>
            <pc:docMk/>
            <pc:sldMk cId="3065760421" sldId="664"/>
            <ac:spMk id="17" creationId="{E4D60B2A-E54B-356C-993B-9DBCFD81BC83}"/>
          </ac:spMkLst>
        </pc:spChg>
        <pc:spChg chg="add mod">
          <ac:chgData name="Elsell, Adam" userId="4b5b85db-77c1-44c9-a8d6-e10bf1cb52c2" providerId="ADAL" clId="{401D41B9-1AE5-44DA-A346-E6D6520A111D}" dt="2025-01-31T18:25:28.985" v="19"/>
          <ac:spMkLst>
            <pc:docMk/>
            <pc:sldMk cId="3065760421" sldId="664"/>
            <ac:spMk id="21" creationId="{D7F5227D-9CD7-E94C-7858-0029154886E9}"/>
          </ac:spMkLst>
        </pc:spChg>
        <pc:spChg chg="add mod">
          <ac:chgData name="Elsell, Adam" userId="4b5b85db-77c1-44c9-a8d6-e10bf1cb52c2" providerId="ADAL" clId="{401D41B9-1AE5-44DA-A346-E6D6520A111D}" dt="2025-01-31T18:25:28.985" v="19"/>
          <ac:spMkLst>
            <pc:docMk/>
            <pc:sldMk cId="3065760421" sldId="664"/>
            <ac:spMk id="22" creationId="{2707E4AA-FC6B-8AB5-6672-13E62A543C22}"/>
          </ac:spMkLst>
        </pc:spChg>
        <pc:spChg chg="add mod">
          <ac:chgData name="Elsell, Adam" userId="4b5b85db-77c1-44c9-a8d6-e10bf1cb52c2" providerId="ADAL" clId="{401D41B9-1AE5-44DA-A346-E6D6520A111D}" dt="2025-01-31T18:25:28.985" v="19"/>
          <ac:spMkLst>
            <pc:docMk/>
            <pc:sldMk cId="3065760421" sldId="664"/>
            <ac:spMk id="23" creationId="{DEF17D2C-880C-1512-C105-2D600AE726F9}"/>
          </ac:spMkLst>
        </pc:spChg>
        <pc:picChg chg="add mod">
          <ac:chgData name="Elsell, Adam" userId="4b5b85db-77c1-44c9-a8d6-e10bf1cb52c2" providerId="ADAL" clId="{401D41B9-1AE5-44DA-A346-E6D6520A111D}" dt="2025-01-31T18:25:28.985" v="19"/>
          <ac:picMkLst>
            <pc:docMk/>
            <pc:sldMk cId="3065760421" sldId="664"/>
            <ac:picMk id="20" creationId="{59B7C58A-F7FB-59BC-91A4-AE2457D906A4}"/>
          </ac:picMkLst>
        </pc:picChg>
      </pc:sldChg>
      <pc:sldChg chg="del">
        <pc:chgData name="Elsell, Adam" userId="4b5b85db-77c1-44c9-a8d6-e10bf1cb52c2" providerId="ADAL" clId="{401D41B9-1AE5-44DA-A346-E6D6520A111D}" dt="2025-01-31T18:26:05.400" v="23" actId="47"/>
        <pc:sldMkLst>
          <pc:docMk/>
          <pc:sldMk cId="2445466799" sldId="670"/>
        </pc:sldMkLst>
      </pc:sldChg>
      <pc:sldChg chg="del">
        <pc:chgData name="Elsell, Adam" userId="4b5b85db-77c1-44c9-a8d6-e10bf1cb52c2" providerId="ADAL" clId="{401D41B9-1AE5-44DA-A346-E6D6520A111D}" dt="2025-01-31T18:26:03.618" v="22" actId="47"/>
        <pc:sldMkLst>
          <pc:docMk/>
          <pc:sldMk cId="2277401543" sldId="672"/>
        </pc:sldMkLst>
      </pc:sldChg>
      <pc:sldChg chg="del">
        <pc:chgData name="Elsell, Adam" userId="4b5b85db-77c1-44c9-a8d6-e10bf1cb52c2" providerId="ADAL" clId="{401D41B9-1AE5-44DA-A346-E6D6520A111D}" dt="2025-01-31T18:26:06.732" v="24" actId="47"/>
        <pc:sldMkLst>
          <pc:docMk/>
          <pc:sldMk cId="2813025953" sldId="674"/>
        </pc:sldMkLst>
      </pc:sldChg>
      <pc:sldChg chg="del">
        <pc:chgData name="Elsell, Adam" userId="4b5b85db-77c1-44c9-a8d6-e10bf1cb52c2" providerId="ADAL" clId="{401D41B9-1AE5-44DA-A346-E6D6520A111D}" dt="2025-01-31T18:26:07.894" v="25" actId="47"/>
        <pc:sldMkLst>
          <pc:docMk/>
          <pc:sldMk cId="2743037187" sldId="682"/>
        </pc:sldMkLst>
      </pc:sldChg>
      <pc:sldChg chg="del">
        <pc:chgData name="Elsell, Adam" userId="4b5b85db-77c1-44c9-a8d6-e10bf1cb52c2" providerId="ADAL" clId="{401D41B9-1AE5-44DA-A346-E6D6520A111D}" dt="2025-01-31T18:26:10.294" v="26" actId="47"/>
        <pc:sldMkLst>
          <pc:docMk/>
          <pc:sldMk cId="4090305741" sldId="684"/>
        </pc:sldMkLst>
      </pc:sldChg>
      <pc:sldChg chg="del">
        <pc:chgData name="Elsell, Adam" userId="4b5b85db-77c1-44c9-a8d6-e10bf1cb52c2" providerId="ADAL" clId="{401D41B9-1AE5-44DA-A346-E6D6520A111D}" dt="2025-01-31T18:26:03.052" v="21" actId="47"/>
        <pc:sldMkLst>
          <pc:docMk/>
          <pc:sldMk cId="1639671693" sldId="685"/>
        </pc:sldMkLst>
      </pc:sldChg>
      <pc:sldChg chg="addSp delSp modSp mod">
        <pc:chgData name="Elsell, Adam" userId="4b5b85db-77c1-44c9-a8d6-e10bf1cb52c2" providerId="ADAL" clId="{401D41B9-1AE5-44DA-A346-E6D6520A111D}" dt="2025-01-31T18:27:06.100" v="35" actId="1076"/>
        <pc:sldMkLst>
          <pc:docMk/>
          <pc:sldMk cId="1769100264" sldId="686"/>
        </pc:sldMkLst>
        <pc:spChg chg="add mod">
          <ac:chgData name="Elsell, Adam" userId="4b5b85db-77c1-44c9-a8d6-e10bf1cb52c2" providerId="ADAL" clId="{401D41B9-1AE5-44DA-A346-E6D6520A111D}" dt="2025-01-31T18:26:50.594" v="31"/>
          <ac:spMkLst>
            <pc:docMk/>
            <pc:sldMk cId="1769100264" sldId="686"/>
            <ac:spMk id="2" creationId="{DAB94673-4849-7F0C-FFCE-3848BEB8B730}"/>
          </ac:spMkLst>
        </pc:spChg>
        <pc:spChg chg="add mod">
          <ac:chgData name="Elsell, Adam" userId="4b5b85db-77c1-44c9-a8d6-e10bf1cb52c2" providerId="ADAL" clId="{401D41B9-1AE5-44DA-A346-E6D6520A111D}" dt="2025-01-31T18:26:50.594" v="31"/>
          <ac:spMkLst>
            <pc:docMk/>
            <pc:sldMk cId="1769100264" sldId="686"/>
            <ac:spMk id="4" creationId="{9AB444F0-07D5-B4E5-D70B-AEDB954D9001}"/>
          </ac:spMkLst>
        </pc:spChg>
        <pc:spChg chg="add mod">
          <ac:chgData name="Elsell, Adam" userId="4b5b85db-77c1-44c9-a8d6-e10bf1cb52c2" providerId="ADAL" clId="{401D41B9-1AE5-44DA-A346-E6D6520A111D}" dt="2025-01-31T18:26:50.594" v="31"/>
          <ac:spMkLst>
            <pc:docMk/>
            <pc:sldMk cId="1769100264" sldId="686"/>
            <ac:spMk id="6" creationId="{F185C511-3CCB-7101-1AD6-338511916F85}"/>
          </ac:spMkLst>
        </pc:spChg>
        <pc:spChg chg="mod">
          <ac:chgData name="Elsell, Adam" userId="4b5b85db-77c1-44c9-a8d6-e10bf1cb52c2" providerId="ADAL" clId="{401D41B9-1AE5-44DA-A346-E6D6520A111D}" dt="2025-01-31T18:26:50.594" v="31"/>
          <ac:spMkLst>
            <pc:docMk/>
            <pc:sldMk cId="1769100264" sldId="686"/>
            <ac:spMk id="9" creationId="{5A291BE7-DC19-A941-BAC5-5D909899DD52}"/>
          </ac:spMkLst>
        </pc:spChg>
        <pc:spChg chg="mod">
          <ac:chgData name="Elsell, Adam" userId="4b5b85db-77c1-44c9-a8d6-e10bf1cb52c2" providerId="ADAL" clId="{401D41B9-1AE5-44DA-A346-E6D6520A111D}" dt="2025-01-31T18:26:50.594" v="31"/>
          <ac:spMkLst>
            <pc:docMk/>
            <pc:sldMk cId="1769100264" sldId="686"/>
            <ac:spMk id="10" creationId="{D164707E-29E9-A6AF-C742-C546C174B36D}"/>
          </ac:spMkLst>
        </pc:spChg>
        <pc:spChg chg="mod">
          <ac:chgData name="Elsell, Adam" userId="4b5b85db-77c1-44c9-a8d6-e10bf1cb52c2" providerId="ADAL" clId="{401D41B9-1AE5-44DA-A346-E6D6520A111D}" dt="2025-01-31T18:26:50.594" v="31"/>
          <ac:spMkLst>
            <pc:docMk/>
            <pc:sldMk cId="1769100264" sldId="686"/>
            <ac:spMk id="12" creationId="{A76AF63F-F516-796A-2257-FCC6BC85E525}"/>
          </ac:spMkLst>
        </pc:spChg>
        <pc:spChg chg="mod ord">
          <ac:chgData name="Elsell, Adam" userId="4b5b85db-77c1-44c9-a8d6-e10bf1cb52c2" providerId="ADAL" clId="{401D41B9-1AE5-44DA-A346-E6D6520A111D}" dt="2025-01-31T18:27:06.100" v="35" actId="1076"/>
          <ac:spMkLst>
            <pc:docMk/>
            <pc:sldMk cId="1769100264" sldId="686"/>
            <ac:spMk id="26" creationId="{1C1B3713-FC04-0D76-FE05-008018219EE8}"/>
          </ac:spMkLst>
        </pc:spChg>
        <pc:grpChg chg="add mod">
          <ac:chgData name="Elsell, Adam" userId="4b5b85db-77c1-44c9-a8d6-e10bf1cb52c2" providerId="ADAL" clId="{401D41B9-1AE5-44DA-A346-E6D6520A111D}" dt="2025-01-31T18:26:50.594" v="31"/>
          <ac:grpSpMkLst>
            <pc:docMk/>
            <pc:sldMk cId="1769100264" sldId="686"/>
            <ac:grpSpMk id="7" creationId="{DB617D9C-E8FE-C86B-28CB-D9B23C5845D9}"/>
          </ac:grpSpMkLst>
        </pc:grpChg>
        <pc:picChg chg="add mod">
          <ac:chgData name="Elsell, Adam" userId="4b5b85db-77c1-44c9-a8d6-e10bf1cb52c2" providerId="ADAL" clId="{401D41B9-1AE5-44DA-A346-E6D6520A111D}" dt="2025-01-31T18:26:50.594" v="31"/>
          <ac:picMkLst>
            <pc:docMk/>
            <pc:sldMk cId="1769100264" sldId="686"/>
            <ac:picMk id="3" creationId="{7C7C5624-F6AA-F2B6-DAA5-18E520B51B38}"/>
          </ac:picMkLst>
        </pc:picChg>
        <pc:picChg chg="mod">
          <ac:chgData name="Elsell, Adam" userId="4b5b85db-77c1-44c9-a8d6-e10bf1cb52c2" providerId="ADAL" clId="{401D41B9-1AE5-44DA-A346-E6D6520A111D}" dt="2025-01-31T18:26:50.594" v="31"/>
          <ac:picMkLst>
            <pc:docMk/>
            <pc:sldMk cId="1769100264" sldId="686"/>
            <ac:picMk id="8" creationId="{74F8651E-4BC3-9016-52D4-561F70FBDBD0}"/>
          </ac:picMkLst>
        </pc:picChg>
      </pc:sldChg>
      <pc:sldChg chg="addSp delSp modSp mod">
        <pc:chgData name="Elsell, Adam" userId="4b5b85db-77c1-44c9-a8d6-e10bf1cb52c2" providerId="ADAL" clId="{401D41B9-1AE5-44DA-A346-E6D6520A111D}" dt="2025-01-31T18:27:32.197" v="40"/>
        <pc:sldMkLst>
          <pc:docMk/>
          <pc:sldMk cId="209402510" sldId="690"/>
        </pc:sldMkLst>
        <pc:spChg chg="add mod ord">
          <ac:chgData name="Elsell, Adam" userId="4b5b85db-77c1-44c9-a8d6-e10bf1cb52c2" providerId="ADAL" clId="{401D41B9-1AE5-44DA-A346-E6D6520A111D}" dt="2025-01-31T18:27:22.785" v="38" actId="167"/>
          <ac:spMkLst>
            <pc:docMk/>
            <pc:sldMk cId="209402510" sldId="690"/>
            <ac:spMk id="8" creationId="{8C265969-981B-BD87-B379-2998566FC03A}"/>
          </ac:spMkLst>
        </pc:spChg>
        <pc:spChg chg="mod">
          <ac:chgData name="Elsell, Adam" userId="4b5b85db-77c1-44c9-a8d6-e10bf1cb52c2" providerId="ADAL" clId="{401D41B9-1AE5-44DA-A346-E6D6520A111D}" dt="2025-01-31T18:27:32.197" v="40"/>
          <ac:spMkLst>
            <pc:docMk/>
            <pc:sldMk cId="209402510" sldId="690"/>
            <ac:spMk id="11" creationId="{4DC676F2-6C6A-D364-43E8-5858ADDF1A0C}"/>
          </ac:spMkLst>
        </pc:spChg>
        <pc:spChg chg="mod">
          <ac:chgData name="Elsell, Adam" userId="4b5b85db-77c1-44c9-a8d6-e10bf1cb52c2" providerId="ADAL" clId="{401D41B9-1AE5-44DA-A346-E6D6520A111D}" dt="2025-01-31T18:27:32.197" v="40"/>
          <ac:spMkLst>
            <pc:docMk/>
            <pc:sldMk cId="209402510" sldId="690"/>
            <ac:spMk id="12" creationId="{3BA02940-641B-7A70-CEC6-CD66AE66C09C}"/>
          </ac:spMkLst>
        </pc:spChg>
        <pc:spChg chg="mod">
          <ac:chgData name="Elsell, Adam" userId="4b5b85db-77c1-44c9-a8d6-e10bf1cb52c2" providerId="ADAL" clId="{401D41B9-1AE5-44DA-A346-E6D6520A111D}" dt="2025-01-31T18:27:32.197" v="40"/>
          <ac:spMkLst>
            <pc:docMk/>
            <pc:sldMk cId="209402510" sldId="690"/>
            <ac:spMk id="13" creationId="{EEDF5C69-9448-EA90-1F9F-B697FAB7399F}"/>
          </ac:spMkLst>
        </pc:spChg>
        <pc:grpChg chg="add mod">
          <ac:chgData name="Elsell, Adam" userId="4b5b85db-77c1-44c9-a8d6-e10bf1cb52c2" providerId="ADAL" clId="{401D41B9-1AE5-44DA-A346-E6D6520A111D}" dt="2025-01-31T18:27:32.197" v="40"/>
          <ac:grpSpMkLst>
            <pc:docMk/>
            <pc:sldMk cId="209402510" sldId="690"/>
            <ac:grpSpMk id="10" creationId="{61812DAC-7AF5-FCF8-ED65-95AC5B9CE677}"/>
          </ac:grpSpMkLst>
        </pc:grpChg>
        <pc:picChg chg="ord">
          <ac:chgData name="Elsell, Adam" userId="4b5b85db-77c1-44c9-a8d6-e10bf1cb52c2" providerId="ADAL" clId="{401D41B9-1AE5-44DA-A346-E6D6520A111D}" dt="2025-01-31T18:27:24.842" v="39" actId="167"/>
          <ac:picMkLst>
            <pc:docMk/>
            <pc:sldMk cId="209402510" sldId="690"/>
            <ac:picMk id="9" creationId="{545E5D65-3AE7-A021-A54D-3C46D1D5C054}"/>
          </ac:picMkLst>
        </pc:picChg>
        <pc:picChg chg="mod">
          <ac:chgData name="Elsell, Adam" userId="4b5b85db-77c1-44c9-a8d6-e10bf1cb52c2" providerId="ADAL" clId="{401D41B9-1AE5-44DA-A346-E6D6520A111D}" dt="2025-01-31T18:27:32.197" v="40"/>
          <ac:picMkLst>
            <pc:docMk/>
            <pc:sldMk cId="209402510" sldId="690"/>
            <ac:picMk id="14" creationId="{E797B1C3-C7EE-4783-3DB1-51DAAB65B72F}"/>
          </ac:picMkLst>
        </pc:picChg>
      </pc:sldChg>
      <pc:sldChg chg="addSp delSp modSp mod">
        <pc:chgData name="Elsell, Adam" userId="4b5b85db-77c1-44c9-a8d6-e10bf1cb52c2" providerId="ADAL" clId="{401D41B9-1AE5-44DA-A346-E6D6520A111D}" dt="2025-01-31T18:27:53.153" v="43"/>
        <pc:sldMkLst>
          <pc:docMk/>
          <pc:sldMk cId="872019544" sldId="691"/>
        </pc:sldMkLst>
        <pc:spChg chg="add mod">
          <ac:chgData name="Elsell, Adam" userId="4b5b85db-77c1-44c9-a8d6-e10bf1cb52c2" providerId="ADAL" clId="{401D41B9-1AE5-44DA-A346-E6D6520A111D}" dt="2025-01-31T18:27:53.153" v="43"/>
          <ac:spMkLst>
            <pc:docMk/>
            <pc:sldMk cId="872019544" sldId="691"/>
            <ac:spMk id="11" creationId="{DC8207E2-D394-D1D1-C62B-CFB4DD642B10}"/>
          </ac:spMkLst>
        </pc:spChg>
        <pc:spChg chg="mod">
          <ac:chgData name="Elsell, Adam" userId="4b5b85db-77c1-44c9-a8d6-e10bf1cb52c2" providerId="ADAL" clId="{401D41B9-1AE5-44DA-A346-E6D6520A111D}" dt="2025-01-31T18:27:53.153" v="43"/>
          <ac:spMkLst>
            <pc:docMk/>
            <pc:sldMk cId="872019544" sldId="691"/>
            <ac:spMk id="14" creationId="{F7EF0A42-2EFD-E0FF-CB48-305C38AC1C9D}"/>
          </ac:spMkLst>
        </pc:spChg>
        <pc:spChg chg="mod">
          <ac:chgData name="Elsell, Adam" userId="4b5b85db-77c1-44c9-a8d6-e10bf1cb52c2" providerId="ADAL" clId="{401D41B9-1AE5-44DA-A346-E6D6520A111D}" dt="2025-01-31T18:27:53.153" v="43"/>
          <ac:spMkLst>
            <pc:docMk/>
            <pc:sldMk cId="872019544" sldId="691"/>
            <ac:spMk id="21" creationId="{59D58BBD-9750-624F-45A0-4BE86D8EB817}"/>
          </ac:spMkLst>
        </pc:spChg>
        <pc:spChg chg="mod">
          <ac:chgData name="Elsell, Adam" userId="4b5b85db-77c1-44c9-a8d6-e10bf1cb52c2" providerId="ADAL" clId="{401D41B9-1AE5-44DA-A346-E6D6520A111D}" dt="2025-01-31T18:27:53.153" v="43"/>
          <ac:spMkLst>
            <pc:docMk/>
            <pc:sldMk cId="872019544" sldId="691"/>
            <ac:spMk id="22" creationId="{B97E5DCB-1C8A-7B8D-31E7-B324C36DD1F4}"/>
          </ac:spMkLst>
        </pc:spChg>
        <pc:grpChg chg="add mod">
          <ac:chgData name="Elsell, Adam" userId="4b5b85db-77c1-44c9-a8d6-e10bf1cb52c2" providerId="ADAL" clId="{401D41B9-1AE5-44DA-A346-E6D6520A111D}" dt="2025-01-31T18:27:53.153" v="43"/>
          <ac:grpSpMkLst>
            <pc:docMk/>
            <pc:sldMk cId="872019544" sldId="691"/>
            <ac:grpSpMk id="12" creationId="{1710F35C-14AA-925E-AC8F-81118675DC4D}"/>
          </ac:grpSpMkLst>
        </pc:grpChg>
        <pc:picChg chg="mod">
          <ac:chgData name="Elsell, Adam" userId="4b5b85db-77c1-44c9-a8d6-e10bf1cb52c2" providerId="ADAL" clId="{401D41B9-1AE5-44DA-A346-E6D6520A111D}" dt="2025-01-31T18:27:53.153" v="43"/>
          <ac:picMkLst>
            <pc:docMk/>
            <pc:sldMk cId="872019544" sldId="691"/>
            <ac:picMk id="13" creationId="{719090FD-D6A7-18FE-20C9-19BF17A38AB2}"/>
          </ac:picMkLst>
        </pc:picChg>
      </pc:sldChg>
      <pc:sldChg chg="del">
        <pc:chgData name="Elsell, Adam" userId="4b5b85db-77c1-44c9-a8d6-e10bf1cb52c2" providerId="ADAL" clId="{401D41B9-1AE5-44DA-A346-E6D6520A111D}" dt="2025-01-31T18:28:09.765" v="45" actId="47"/>
        <pc:sldMkLst>
          <pc:docMk/>
          <pc:sldMk cId="2338130291" sldId="693"/>
        </pc:sldMkLst>
      </pc:sldChg>
      <pc:sldChg chg="del">
        <pc:chgData name="Elsell, Adam" userId="4b5b85db-77c1-44c9-a8d6-e10bf1cb52c2" providerId="ADAL" clId="{401D41B9-1AE5-44DA-A346-E6D6520A111D}" dt="2025-01-31T18:28:10.249" v="46" actId="47"/>
        <pc:sldMkLst>
          <pc:docMk/>
          <pc:sldMk cId="3124409032" sldId="694"/>
        </pc:sldMkLst>
      </pc:sldChg>
      <pc:sldChg chg="del">
        <pc:chgData name="Elsell, Adam" userId="4b5b85db-77c1-44c9-a8d6-e10bf1cb52c2" providerId="ADAL" clId="{401D41B9-1AE5-44DA-A346-E6D6520A111D}" dt="2025-01-31T18:28:11.635" v="47" actId="47"/>
        <pc:sldMkLst>
          <pc:docMk/>
          <pc:sldMk cId="2531652168" sldId="698"/>
        </pc:sldMkLst>
      </pc:sldChg>
      <pc:sldChg chg="del">
        <pc:chgData name="Elsell, Adam" userId="4b5b85db-77c1-44c9-a8d6-e10bf1cb52c2" providerId="ADAL" clId="{401D41B9-1AE5-44DA-A346-E6D6520A111D}" dt="2025-01-31T18:28:12.093" v="48" actId="47"/>
        <pc:sldMkLst>
          <pc:docMk/>
          <pc:sldMk cId="1553210687" sldId="699"/>
        </pc:sldMkLst>
      </pc:sldChg>
      <pc:sldChg chg="add del">
        <pc:chgData name="Elsell, Adam" userId="4b5b85db-77c1-44c9-a8d6-e10bf1cb52c2" providerId="ADAL" clId="{401D41B9-1AE5-44DA-A346-E6D6520A111D}" dt="2025-01-31T18:28:13.351" v="50" actId="47"/>
        <pc:sldMkLst>
          <pc:docMk/>
          <pc:sldMk cId="3726198657" sldId="701"/>
        </pc:sldMkLst>
      </pc:sldChg>
      <pc:sldChg chg="del">
        <pc:chgData name="Elsell, Adam" userId="4b5b85db-77c1-44c9-a8d6-e10bf1cb52c2" providerId="ADAL" clId="{401D41B9-1AE5-44DA-A346-E6D6520A111D}" dt="2025-01-31T18:28:12.532" v="49" actId="47"/>
        <pc:sldMkLst>
          <pc:docMk/>
          <pc:sldMk cId="3401910889" sldId="704"/>
        </pc:sldMkLst>
      </pc:sldChg>
      <pc:sldChg chg="add">
        <pc:chgData name="Elsell, Adam" userId="4b5b85db-77c1-44c9-a8d6-e10bf1cb52c2" providerId="ADAL" clId="{401D41B9-1AE5-44DA-A346-E6D6520A111D}" dt="2025-01-31T18:26:00.664" v="20"/>
        <pc:sldMkLst>
          <pc:docMk/>
          <pc:sldMk cId="4022869505" sldId="705"/>
        </pc:sldMkLst>
      </pc:sldChg>
      <pc:sldChg chg="add">
        <pc:chgData name="Elsell, Adam" userId="4b5b85db-77c1-44c9-a8d6-e10bf1cb52c2" providerId="ADAL" clId="{401D41B9-1AE5-44DA-A346-E6D6520A111D}" dt="2025-01-31T18:26:00.664" v="20"/>
        <pc:sldMkLst>
          <pc:docMk/>
          <pc:sldMk cId="2852839046" sldId="706"/>
        </pc:sldMkLst>
      </pc:sldChg>
      <pc:sldChg chg="add">
        <pc:chgData name="Elsell, Adam" userId="4b5b85db-77c1-44c9-a8d6-e10bf1cb52c2" providerId="ADAL" clId="{401D41B9-1AE5-44DA-A346-E6D6520A111D}" dt="2025-01-31T18:26:00.664" v="20"/>
        <pc:sldMkLst>
          <pc:docMk/>
          <pc:sldMk cId="3461470039" sldId="707"/>
        </pc:sldMkLst>
      </pc:sldChg>
      <pc:sldChg chg="add">
        <pc:chgData name="Elsell, Adam" userId="4b5b85db-77c1-44c9-a8d6-e10bf1cb52c2" providerId="ADAL" clId="{401D41B9-1AE5-44DA-A346-E6D6520A111D}" dt="2025-01-31T18:26:00.664" v="20"/>
        <pc:sldMkLst>
          <pc:docMk/>
          <pc:sldMk cId="559332697" sldId="708"/>
        </pc:sldMkLst>
      </pc:sldChg>
      <pc:sldChg chg="add setBg">
        <pc:chgData name="Elsell, Adam" userId="4b5b85db-77c1-44c9-a8d6-e10bf1cb52c2" providerId="ADAL" clId="{401D41B9-1AE5-44DA-A346-E6D6520A111D}" dt="2025-01-31T18:26:00.664" v="20"/>
        <pc:sldMkLst>
          <pc:docMk/>
          <pc:sldMk cId="3577039098" sldId="709"/>
        </pc:sldMkLst>
      </pc:sldChg>
      <pc:sldChg chg="add">
        <pc:chgData name="Elsell, Adam" userId="4b5b85db-77c1-44c9-a8d6-e10bf1cb52c2" providerId="ADAL" clId="{401D41B9-1AE5-44DA-A346-E6D6520A111D}" dt="2025-01-31T18:26:00.664" v="20"/>
        <pc:sldMkLst>
          <pc:docMk/>
          <pc:sldMk cId="1395437196" sldId="710"/>
        </pc:sldMkLst>
      </pc:sldChg>
      <pc:sldChg chg="add">
        <pc:chgData name="Elsell, Adam" userId="4b5b85db-77c1-44c9-a8d6-e10bf1cb52c2" providerId="ADAL" clId="{401D41B9-1AE5-44DA-A346-E6D6520A111D}" dt="2025-01-31T18:28:07.320" v="44"/>
        <pc:sldMkLst>
          <pc:docMk/>
          <pc:sldMk cId="506072883" sldId="711"/>
        </pc:sldMkLst>
      </pc:sldChg>
      <pc:sldChg chg="add">
        <pc:chgData name="Elsell, Adam" userId="4b5b85db-77c1-44c9-a8d6-e10bf1cb52c2" providerId="ADAL" clId="{401D41B9-1AE5-44DA-A346-E6D6520A111D}" dt="2025-01-31T18:28:07.320" v="44"/>
        <pc:sldMkLst>
          <pc:docMk/>
          <pc:sldMk cId="1433766797" sldId="712"/>
        </pc:sldMkLst>
      </pc:sldChg>
      <pc:sldChg chg="add">
        <pc:chgData name="Elsell, Adam" userId="4b5b85db-77c1-44c9-a8d6-e10bf1cb52c2" providerId="ADAL" clId="{401D41B9-1AE5-44DA-A346-E6D6520A111D}" dt="2025-01-31T18:28:07.320" v="44"/>
        <pc:sldMkLst>
          <pc:docMk/>
          <pc:sldMk cId="2676255185" sldId="713"/>
        </pc:sldMkLst>
      </pc:sldChg>
      <pc:sldChg chg="add">
        <pc:chgData name="Elsell, Adam" userId="4b5b85db-77c1-44c9-a8d6-e10bf1cb52c2" providerId="ADAL" clId="{401D41B9-1AE5-44DA-A346-E6D6520A111D}" dt="2025-01-31T18:28:07.320" v="44"/>
        <pc:sldMkLst>
          <pc:docMk/>
          <pc:sldMk cId="289672023" sldId="714"/>
        </pc:sldMkLst>
      </pc:sldChg>
      <pc:sldChg chg="add">
        <pc:chgData name="Elsell, Adam" userId="4b5b85db-77c1-44c9-a8d6-e10bf1cb52c2" providerId="ADAL" clId="{401D41B9-1AE5-44DA-A346-E6D6520A111D}" dt="2025-01-31T18:28:07.320" v="44"/>
        <pc:sldMkLst>
          <pc:docMk/>
          <pc:sldMk cId="877911230" sldId="715"/>
        </pc:sldMkLst>
      </pc:sldChg>
      <pc:sldMasterChg chg="delSp mod">
        <pc:chgData name="Elsell, Adam" userId="4b5b85db-77c1-44c9-a8d6-e10bf1cb52c2" providerId="ADAL" clId="{401D41B9-1AE5-44DA-A346-E6D6520A111D}" dt="2025-01-31T18:24:25.262" v="12" actId="478"/>
        <pc:sldMasterMkLst>
          <pc:docMk/>
          <pc:sldMasterMk cId="1999103461" sldId="2147483648"/>
        </pc:sldMasterMkLst>
      </pc:sldMasterChg>
    </pc:docChg>
  </pc:docChgLst>
  <pc:docChgLst>
    <pc:chgData name="Walker, Emma" userId="78042fed-3b5b-41c2-b1a5-1fe470dc51b0" providerId="ADAL" clId="{CBA30A82-1643-4DE8-BEFA-F396A4DD38B6}"/>
    <pc:docChg chg="modSld">
      <pc:chgData name="Walker, Emma" userId="78042fed-3b5b-41c2-b1a5-1fe470dc51b0" providerId="ADAL" clId="{CBA30A82-1643-4DE8-BEFA-F396A4DD38B6}" dt="2025-01-21T14:38:36.949" v="7" actId="20577"/>
      <pc:docMkLst>
        <pc:docMk/>
      </pc:docMkLst>
      <pc:sldChg chg="modSp mod">
        <pc:chgData name="Walker, Emma" userId="78042fed-3b5b-41c2-b1a5-1fe470dc51b0" providerId="ADAL" clId="{CBA30A82-1643-4DE8-BEFA-F396A4DD38B6}" dt="2025-01-21T14:38:36.949" v="7" actId="20577"/>
        <pc:sldMkLst>
          <pc:docMk/>
          <pc:sldMk cId="2743037187" sldId="682"/>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pChg chg="mod">
          <ac:chgData name="Sargent, Liam" userId="1f9260e3-603e-4d07-8e60-c6df4c2f742f" providerId="ADAL" clId="{D46D5A35-7432-40F1-969D-913E46E41DF5}" dt="2024-12-17T20:57:46.778" v="291" actId="13926"/>
          <ac:spMkLst>
            <pc:docMk/>
            <pc:sldMk cId="1769100264" sldId="686"/>
            <ac:spMk id="26" creationId="{1C1B3713-FC04-0D76-FE05-008018219EE8}"/>
          </ac:spMkLst>
        </pc:spChg>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t>Overall, </a:t>
            </a:r>
            <a:r>
              <a:rPr lang="en-US" sz="1200" b="0" i="0" u="none" dirty="0">
                <a:solidFill>
                  <a:schemeClr val="bg1"/>
                </a:solidFill>
              </a:rPr>
              <a:t>McElroy Field </a:t>
            </a:r>
            <a:r>
              <a:rPr lang="en-US" b="0" i="0" u="none" dirty="0"/>
              <a:t>created 39 jobs earning $3M in payroll, contributed $4.7M in value added, and generated $7.9M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an initial understanding of what an economic impact study includes and how impacts are calculated, we can discuss the Economic Impact of </a:t>
            </a:r>
            <a:r>
              <a:rPr lang="en-US" sz="1800" b="0" i="0" u="none" strike="noStrike" dirty="0">
                <a:solidFill>
                  <a:srgbClr val="000000"/>
                </a:solidFill>
                <a:effectLst/>
                <a:latin typeface="Aptos Narrow" panose="020B0004020202020204" pitchFamily="34" charset="0"/>
              </a:rPr>
              <a:t>McElroy Field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8414772"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McElroy Field (20V)</a:t>
            </a:r>
          </a:p>
          <a:p>
            <a:r>
              <a:rPr lang="en-US" sz="40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37C94C85-5180-7F0A-F462-38526F4F1224}"/>
              </a:ext>
            </a:extLst>
          </p:cNvPr>
          <p:cNvSpPr/>
          <p:nvPr/>
        </p:nvSpPr>
        <p:spPr>
          <a:xfrm>
            <a:off x="9465722" y="136525"/>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41CC3650-5EDD-7246-92D9-DFEDA5F9668E}"/>
              </a:ext>
            </a:extLst>
          </p:cNvPr>
          <p:cNvSpPr/>
          <p:nvPr/>
        </p:nvSpPr>
        <p:spPr>
          <a:xfrm>
            <a:off x="-25053" y="4380990"/>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8947D8DB-225C-7541-2828-BE3C45C1A337}"/>
              </a:ext>
            </a:extLst>
          </p:cNvPr>
          <p:cNvSpPr/>
          <p:nvPr/>
        </p:nvSpPr>
        <p:spPr>
          <a:xfrm>
            <a:off x="7041869" y="2502029"/>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a:extLst>
              <a:ext uri="{FF2B5EF4-FFF2-40B4-BE49-F238E27FC236}">
                <a16:creationId xmlns:a16="http://schemas.microsoft.com/office/drawing/2014/main" id="{F9F1122E-38ED-C732-B0A8-0D791A9B7DD7}"/>
              </a:ext>
            </a:extLst>
          </p:cNvPr>
          <p:cNvGrpSpPr/>
          <p:nvPr/>
        </p:nvGrpSpPr>
        <p:grpSpPr>
          <a:xfrm>
            <a:off x="-25053" y="136525"/>
            <a:ext cx="12242106" cy="6746531"/>
            <a:chOff x="-25053" y="136524"/>
            <a:chExt cx="12242106" cy="6746531"/>
          </a:xfrm>
        </p:grpSpPr>
        <p:sp>
          <p:nvSpPr>
            <p:cNvPr id="16" name="Freeform: Shape 15">
              <a:extLst>
                <a:ext uri="{FF2B5EF4-FFF2-40B4-BE49-F238E27FC236}">
                  <a16:creationId xmlns:a16="http://schemas.microsoft.com/office/drawing/2014/main" id="{E5CB4571-F35A-995C-F9F2-1A63CFF937BF}"/>
                </a:ext>
              </a:extLst>
            </p:cNvPr>
            <p:cNvSpPr/>
            <p:nvPr/>
          </p:nvSpPr>
          <p:spPr>
            <a:xfrm>
              <a:off x="9465722" y="136524"/>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9CECB4F-BDFF-2DE9-2D8C-11519809A994}"/>
                </a:ext>
              </a:extLst>
            </p:cNvPr>
            <p:cNvSpPr/>
            <p:nvPr/>
          </p:nvSpPr>
          <p:spPr>
            <a:xfrm>
              <a:off x="-25053" y="4380989"/>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8" name="Freeform: Shape 17">
              <a:extLst>
                <a:ext uri="{FF2B5EF4-FFF2-40B4-BE49-F238E27FC236}">
                  <a16:creationId xmlns:a16="http://schemas.microsoft.com/office/drawing/2014/main" id="{53EACB02-5E6E-F420-F8E1-D1F9F8DA1591}"/>
                </a:ext>
              </a:extLst>
            </p:cNvPr>
            <p:cNvSpPr/>
            <p:nvPr/>
          </p:nvSpPr>
          <p:spPr>
            <a:xfrm>
              <a:off x="7041869" y="2502028"/>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5">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9" name="Picture 18" descr="A black and white logo&#10;&#10;Description automatically generated">
            <a:extLst>
              <a:ext uri="{FF2B5EF4-FFF2-40B4-BE49-F238E27FC236}">
                <a16:creationId xmlns:a16="http://schemas.microsoft.com/office/drawing/2014/main" id="{166F2527-5B04-B4F3-835F-AAFD5A17A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8C265969-981B-BD87-B379-2998566FC03A}"/>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163117" cy="978729"/>
          </a:xfrm>
        </p:spPr>
        <p:txBody>
          <a:bodyPr/>
          <a:lstStyle/>
          <a:p>
            <a:r>
              <a:rPr lang="en-US" sz="3600" dirty="0">
                <a:solidFill>
                  <a:schemeClr val="bg1"/>
                </a:solidFill>
              </a:rPr>
              <a:t>McElroy Field </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20V.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99382" y="1986752"/>
            <a:ext cx="2656722" cy="861774"/>
          </a:xfrm>
          <a:prstGeom prst="rect">
            <a:avLst/>
          </a:prstGeom>
          <a:noFill/>
        </p:spPr>
        <p:txBody>
          <a:bodyPr wrap="square">
            <a:spAutoFit/>
          </a:bodyPr>
          <a:lstStyle/>
          <a:p>
            <a:pPr algn="ctr"/>
            <a:r>
              <a:rPr lang="en-US" sz="3200" b="1" dirty="0">
                <a:solidFill>
                  <a:schemeClr val="tx2"/>
                </a:solidFill>
              </a:rPr>
              <a:t>39</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14913" y="1975518"/>
            <a:ext cx="3125081" cy="861774"/>
          </a:xfrm>
          <a:prstGeom prst="rect">
            <a:avLst/>
          </a:prstGeom>
          <a:noFill/>
        </p:spPr>
        <p:txBody>
          <a:bodyPr wrap="square">
            <a:spAutoFit/>
          </a:bodyPr>
          <a:lstStyle/>
          <a:p>
            <a:pPr algn="ctr"/>
            <a:r>
              <a:rPr lang="en-US" sz="3200" b="1" dirty="0">
                <a:solidFill>
                  <a:schemeClr val="tx2"/>
                </a:solidFill>
              </a:rPr>
              <a:t>$3M</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$4.7M</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$7.9M</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61812DAC-7AF5-FCF8-ED65-95AC5B9CE677}"/>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4DC676F2-6C6A-D364-43E8-5858ADDF1A0C}"/>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BA02940-641B-7A70-CEC6-CD66AE66C09C}"/>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EEDF5C69-9448-EA90-1F9F-B697FAB7399F}"/>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E797B1C3-C7EE-4783-3DB1-51DAAB65B72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1"/>
            <a:ext cx="12212638" cy="6920976"/>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McElroy Field (20V)</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1572360751"/>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18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5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$1,587,000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$409,000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$655,000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$2,327,000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$608,000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$1,228,000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$3,761,000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$1,186,000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$2,055,000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4053196263"/>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3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$174,000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$64,000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$337,000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$99,000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$120,000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$473,000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$187,000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$200,000</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1032041268"/>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34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$2,651,000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$4,163,000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$7,001,000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5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$302,000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$556,000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$861,000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39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$2,953,000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$4,719,000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$7,861,000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DC8207E2-D394-D1D1-C62B-CFB4DD642B10}"/>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710F35C-14AA-925E-AC8F-81118675DC4D}"/>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719090FD-D6A7-18FE-20C9-19BF17A38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F7EF0A42-2EFD-E0FF-CB48-305C38AC1C9D}"/>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59D58BBD-9750-624F-45A0-4BE86D8EB81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B97E5DCB-1C8A-7B8D-31E7-B324C36DD1F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506072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1433766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2676255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289672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877911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588431"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McElroy Field</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31A22BD8-3966-A3A7-BF4A-753EDE216863}"/>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B7EB3053-0034-3EAA-4549-6D362592E39E}"/>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4D60B2A-E54B-356C-993B-9DBCFD81BC83}"/>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59B7C58A-F7FB-59BC-91A4-AE2457D90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D7F5227D-9CD7-E94C-7858-0029154886E9}"/>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2707E4AA-FC6B-8AB5-6672-13E62A543C2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DEF17D2C-880C-1512-C105-2D600AE726F9}"/>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4022869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2852839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3461470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559332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3577039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1395437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sp>
        <p:nvSpPr>
          <p:cNvPr id="2" name="Freeform: Shape 1">
            <a:extLst>
              <a:ext uri="{FF2B5EF4-FFF2-40B4-BE49-F238E27FC236}">
                <a16:creationId xmlns:a16="http://schemas.microsoft.com/office/drawing/2014/main" id="{DAB94673-4849-7F0C-FFCE-3848BEB8B730}"/>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7C7C5624-F6AA-F2B6-DAA5-18E520B51B38}"/>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4" name="Freeform: Shape 3">
            <a:extLst>
              <a:ext uri="{FF2B5EF4-FFF2-40B4-BE49-F238E27FC236}">
                <a16:creationId xmlns:a16="http://schemas.microsoft.com/office/drawing/2014/main" id="{9AB444F0-07D5-B4E5-D70B-AEDB954D9001}"/>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F185C511-3CCB-7101-1AD6-338511916F85}"/>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7" name="Group 6">
            <a:extLst>
              <a:ext uri="{FF2B5EF4-FFF2-40B4-BE49-F238E27FC236}">
                <a16:creationId xmlns:a16="http://schemas.microsoft.com/office/drawing/2014/main" id="{DB617D9C-E8FE-C86B-28CB-D9B23C5845D9}"/>
              </a:ext>
            </a:extLst>
          </p:cNvPr>
          <p:cNvGrpSpPr/>
          <p:nvPr/>
        </p:nvGrpSpPr>
        <p:grpSpPr>
          <a:xfrm>
            <a:off x="8591550" y="6140449"/>
            <a:ext cx="3263267" cy="755126"/>
            <a:chOff x="8591550" y="6140449"/>
            <a:chExt cx="3263267" cy="755126"/>
          </a:xfrm>
        </p:grpSpPr>
        <p:pic>
          <p:nvPicPr>
            <p:cNvPr id="8" name="Picture 7" descr="A black background with white text&#10;&#10;Description automatically generated">
              <a:extLst>
                <a:ext uri="{FF2B5EF4-FFF2-40B4-BE49-F238E27FC236}">
                  <a16:creationId xmlns:a16="http://schemas.microsoft.com/office/drawing/2014/main" id="{74F8651E-4BC3-9016-52D4-561F70FBD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9" name="Freeform: Shape 8">
              <a:extLst>
                <a:ext uri="{FF2B5EF4-FFF2-40B4-BE49-F238E27FC236}">
                  <a16:creationId xmlns:a16="http://schemas.microsoft.com/office/drawing/2014/main" id="{5A291BE7-DC19-A941-BAC5-5D909899DD52}"/>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64707E-29E9-A6AF-C742-C546C174B36D}"/>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1">
              <a:extLst>
                <a:ext uri="{FF2B5EF4-FFF2-40B4-BE49-F238E27FC236}">
                  <a16:creationId xmlns:a16="http://schemas.microsoft.com/office/drawing/2014/main" id="{A76AF63F-F516-796A-2257-FCC6BC85E525}"/>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26" name="Title 2">
            <a:extLst>
              <a:ext uri="{FF2B5EF4-FFF2-40B4-BE49-F238E27FC236}">
                <a16:creationId xmlns:a16="http://schemas.microsoft.com/office/drawing/2014/main" id="{1C1B3713-FC04-0D76-FE05-008018219EE8}"/>
              </a:ext>
            </a:extLst>
          </p:cNvPr>
          <p:cNvSpPr txBox="1">
            <a:spLocks/>
          </p:cNvSpPr>
          <p:nvPr/>
        </p:nvSpPr>
        <p:spPr>
          <a:xfrm>
            <a:off x="1583965" y="3215334"/>
            <a:ext cx="8413475"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McElroy Field (20V)</a:t>
            </a:r>
          </a:p>
        </p:txBody>
      </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1808</Words>
  <Application>Microsoft Office PowerPoint</Application>
  <PresentationFormat>Widescreen</PresentationFormat>
  <Paragraphs>225</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McElroy Field  Total Impacts</vt:lpstr>
      <vt:lpstr>McElroy Field (20V)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2025-02-21T15:58:07Z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