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699" r:id="rId21"/>
    <p:sldId id="7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090" autoAdjust="0"/>
  </p:normalViewPr>
  <p:slideViewPr>
    <p:cSldViewPr snapToGrid="0">
      <p:cViewPr varScale="1">
        <p:scale>
          <a:sx n="82" d="100"/>
          <a:sy n="82"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pChg chg="mod">
          <ac:chgData name="Gibson, Thomas" userId="4b42d18a-f5dd-45ad-b5f3-020bdeec964b" providerId="ADAL" clId="{E4F5650D-8769-4176-9E23-83790BDE3B7D}" dt="2024-12-06T20:07:27.975" v="2397" actId="1076"/>
          <ac:spMkLst>
            <pc:docMk/>
            <pc:sldMk cId="1553210687" sldId="699"/>
            <ac:spMk id="7" creationId="{E9DA7773-D6B7-FE77-F5C8-251BBA33BF57}"/>
          </ac:spMkLst>
        </pc:spChg>
        <pc:spChg chg="add mod">
          <ac:chgData name="Gibson, Thomas" userId="4b42d18a-f5dd-45ad-b5f3-020bdeec964b" providerId="ADAL" clId="{E4F5650D-8769-4176-9E23-83790BDE3B7D}" dt="2024-12-06T20:08:04.453" v="2440" actId="20577"/>
          <ac:spMkLst>
            <pc:docMk/>
            <pc:sldMk cId="1553210687" sldId="699"/>
            <ac:spMk id="9" creationId="{9140B637-98DB-22A5-2D0C-7DCC423A05E3}"/>
          </ac:spMkLst>
        </pc:spChg>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pChg chg="mod">
          <ac:chgData name="Gibson, Thomas" userId="4b42d18a-f5dd-45ad-b5f3-020bdeec964b" providerId="ADAL" clId="{E4F5650D-8769-4176-9E23-83790BDE3B7D}" dt="2024-12-05T23:54:26.698" v="1178" actId="1076"/>
          <ac:spMkLst>
            <pc:docMk/>
            <pc:sldMk cId="3401910889" sldId="704"/>
            <ac:spMk id="2" creationId="{143D4D84-FA81-CD7C-C197-D507940CD5D5}"/>
          </ac:spMkLst>
        </pc:spChg>
        <pc:spChg chg="add mod">
          <ac:chgData name="Gibson, Thomas" userId="4b42d18a-f5dd-45ad-b5f3-020bdeec964b" providerId="ADAL" clId="{E4F5650D-8769-4176-9E23-83790BDE3B7D}" dt="2024-12-05T23:53:54.875" v="1170" actId="1076"/>
          <ac:spMkLst>
            <pc:docMk/>
            <pc:sldMk cId="3401910889" sldId="704"/>
            <ac:spMk id="6" creationId="{59957639-AFD1-67FD-A3D1-415D21D702F3}"/>
          </ac:spMkLst>
        </pc:spChg>
        <pc:spChg chg="add mod">
          <ac:chgData name="Gibson, Thomas" userId="4b42d18a-f5dd-45ad-b5f3-020bdeec964b" providerId="ADAL" clId="{E4F5650D-8769-4176-9E23-83790BDE3B7D}" dt="2024-12-05T23:53:54.875" v="1170" actId="1076"/>
          <ac:spMkLst>
            <pc:docMk/>
            <pc:sldMk cId="3401910889" sldId="704"/>
            <ac:spMk id="8" creationId="{29B58161-5AA3-A3E5-CBD5-E247FE25C702}"/>
          </ac:spMkLst>
        </pc:spChg>
        <pc:spChg chg="add mod">
          <ac:chgData name="Gibson, Thomas" userId="4b42d18a-f5dd-45ad-b5f3-020bdeec964b" providerId="ADAL" clId="{E4F5650D-8769-4176-9E23-83790BDE3B7D}" dt="2024-12-05T23:54:30.007" v="1179" actId="1076"/>
          <ac:spMkLst>
            <pc:docMk/>
            <pc:sldMk cId="3401910889" sldId="704"/>
            <ac:spMk id="20" creationId="{2DC91166-9DCF-66D6-99FA-52B641D48679}"/>
          </ac:spMkLst>
        </pc:spChg>
        <pc:spChg chg="add mod">
          <ac:chgData name="Gibson, Thomas" userId="4b42d18a-f5dd-45ad-b5f3-020bdeec964b" providerId="ADAL" clId="{E4F5650D-8769-4176-9E23-83790BDE3B7D}" dt="2024-12-05T23:54:14.278" v="1177" actId="1076"/>
          <ac:spMkLst>
            <pc:docMk/>
            <pc:sldMk cId="3401910889" sldId="704"/>
            <ac:spMk id="22" creationId="{35776240-876A-CE45-8CC3-352CCC8D0057}"/>
          </ac:spMkLst>
        </pc:spChg>
        <pc:picChg chg="add mod">
          <ac:chgData name="Gibson, Thomas" userId="4b42d18a-f5dd-45ad-b5f3-020bdeec964b" providerId="ADAL" clId="{E4F5650D-8769-4176-9E23-83790BDE3B7D}" dt="2024-12-05T23:53:54.875" v="1170" actId="1076"/>
          <ac:picMkLst>
            <pc:docMk/>
            <pc:sldMk cId="3401910889" sldId="704"/>
            <ac:picMk id="10" creationId="{00578B00-51BA-F9B0-BDE3-6B1E4EBC44B4}"/>
          </ac:picMkLst>
        </pc:picChg>
        <pc:picChg chg="add mod">
          <ac:chgData name="Gibson, Thomas" userId="4b42d18a-f5dd-45ad-b5f3-020bdeec964b" providerId="ADAL" clId="{E4F5650D-8769-4176-9E23-83790BDE3B7D}" dt="2024-12-05T23:53:54.875" v="1170" actId="1076"/>
          <ac:picMkLst>
            <pc:docMk/>
            <pc:sldMk cId="3401910889" sldId="704"/>
            <ac:picMk id="11" creationId="{820733C2-6521-69A1-C9EA-15891ED571DB}"/>
          </ac:picMkLst>
        </pc:picChg>
        <pc:picChg chg="add mod">
          <ac:chgData name="Gibson, Thomas" userId="4b42d18a-f5dd-45ad-b5f3-020bdeec964b" providerId="ADAL" clId="{E4F5650D-8769-4176-9E23-83790BDE3B7D}" dt="2024-12-05T23:53:54.875" v="1170" actId="1076"/>
          <ac:picMkLst>
            <pc:docMk/>
            <pc:sldMk cId="3401910889" sldId="704"/>
            <ac:picMk id="12" creationId="{81528AAA-9056-B1C2-B7E1-B0B7CD6BBB9A}"/>
          </ac:picMkLst>
        </pc:picChg>
        <pc:picChg chg="add mod">
          <ac:chgData name="Gibson, Thomas" userId="4b42d18a-f5dd-45ad-b5f3-020bdeec964b" providerId="ADAL" clId="{E4F5650D-8769-4176-9E23-83790BDE3B7D}" dt="2024-12-05T23:53:54.875" v="1170" actId="1076"/>
          <ac:picMkLst>
            <pc:docMk/>
            <pc:sldMk cId="3401910889" sldId="704"/>
            <ac:picMk id="13" creationId="{3825D9E8-6BCD-3822-739A-AF1953369DE1}"/>
          </ac:picMkLst>
        </pc:picChg>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D1E24018-BA68-4CF8-AD6A-05E8CDEEDC09}"/>
    <pc:docChg chg="custSel modSld">
      <pc:chgData name="Gibson, Thomas" userId="4b42d18a-f5dd-45ad-b5f3-020bdeec964b" providerId="ADAL" clId="{D1E24018-BA68-4CF8-AD6A-05E8CDEEDC09}" dt="2025-01-13T22:51:28.962" v="59" actId="14100"/>
      <pc:docMkLst>
        <pc:docMk/>
      </pc:docMkLst>
      <pc:sldChg chg="modNotesTx">
        <pc:chgData name="Gibson, Thomas" userId="4b42d18a-f5dd-45ad-b5f3-020bdeec964b" providerId="ADAL" clId="{D1E24018-BA68-4CF8-AD6A-05E8CDEEDC09}" dt="2025-01-09T23:55:45.819" v="17" actId="20577"/>
        <pc:sldMkLst>
          <pc:docMk/>
          <pc:sldMk cId="2813025953" sldId="674"/>
        </pc:sldMkLst>
      </pc:sldChg>
      <pc:sldChg chg="modNotesTx">
        <pc:chgData name="Gibson, Thomas" userId="4b42d18a-f5dd-45ad-b5f3-020bdeec964b" providerId="ADAL" clId="{D1E24018-BA68-4CF8-AD6A-05E8CDEEDC09}" dt="2025-01-09T23:56:00.372" v="20" actId="20577"/>
        <pc:sldMkLst>
          <pc:docMk/>
          <pc:sldMk cId="4090305741" sldId="684"/>
        </pc:sldMkLst>
      </pc:sldChg>
      <pc:sldChg chg="delSp mod">
        <pc:chgData name="Gibson, Thomas" userId="4b42d18a-f5dd-45ad-b5f3-020bdeec964b" providerId="ADAL" clId="{D1E24018-BA68-4CF8-AD6A-05E8CDEEDC09}" dt="2025-01-10T00:00:42.071" v="25" actId="478"/>
        <pc:sldMkLst>
          <pc:docMk/>
          <pc:sldMk cId="1639671693" sldId="685"/>
        </pc:sldMkLst>
      </pc:sldChg>
      <pc:sldChg chg="modSp mod">
        <pc:chgData name="Gibson, Thomas" userId="4b42d18a-f5dd-45ad-b5f3-020bdeec964b" providerId="ADAL" clId="{D1E24018-BA68-4CF8-AD6A-05E8CDEEDC09}" dt="2025-01-13T22:51:28.962" v="59" actId="14100"/>
        <pc:sldMkLst>
          <pc:docMk/>
          <pc:sldMk cId="872019544" sldId="691"/>
        </pc:sldMkLst>
        <pc:spChg chg="mod">
          <ac:chgData name="Gibson, Thomas" userId="4b42d18a-f5dd-45ad-b5f3-020bdeec964b" providerId="ADAL" clId="{D1E24018-BA68-4CF8-AD6A-05E8CDEEDC09}" dt="2025-01-13T22:51:28.962" v="59" actId="14100"/>
          <ac:spMkLst>
            <pc:docMk/>
            <pc:sldMk cId="872019544" sldId="691"/>
            <ac:spMk id="4" creationId="{03BC456D-84A7-E1E9-F065-CE38D243CD67}"/>
          </ac:spMkLst>
        </pc:spChg>
        <pc:graphicFrameChg chg="modGraphic">
          <ac:chgData name="Gibson, Thomas" userId="4b42d18a-f5dd-45ad-b5f3-020bdeec964b" providerId="ADAL" clId="{D1E24018-BA68-4CF8-AD6A-05E8CDEEDC09}" dt="2025-01-13T19:05:44.880" v="56" actId="20577"/>
          <ac:graphicFrameMkLst>
            <pc:docMk/>
            <pc:sldMk cId="872019544" sldId="691"/>
            <ac:graphicFrameMk id="2" creationId="{8D61A796-BF7A-10BC-36BA-E30ACD32A9D9}"/>
          </ac:graphicFrameMkLst>
        </pc:graphicFrameChg>
        <pc:graphicFrameChg chg="modGraphic">
          <ac:chgData name="Gibson, Thomas" userId="4b42d18a-f5dd-45ad-b5f3-020bdeec964b" providerId="ADAL" clId="{D1E24018-BA68-4CF8-AD6A-05E8CDEEDC09}" dt="2025-01-13T19:05:34.209" v="47"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D1E24018-BA68-4CF8-AD6A-05E8CDEEDC09}" dt="2025-01-10T00:00:35.173" v="23" actId="478"/>
        <pc:sldMkLst>
          <pc:docMk/>
          <pc:sldMk cId="2338130291" sldId="693"/>
        </pc:sldMkLst>
      </pc:sldChg>
    </pc:docChg>
  </pc:docChgLst>
  <pc:docChgLst>
    <pc:chgData name="Sargent, Liam" userId="1f9260e3-603e-4d07-8e60-c6df4c2f742f" providerId="ADAL" clId="{56753948-AF22-4B5D-9A5D-15C5C398425A}"/>
    <pc:docChg chg="undo custSel modSld">
      <pc:chgData name="Sargent, Liam" userId="1f9260e3-603e-4d07-8e60-c6df4c2f742f" providerId="ADAL" clId="{56753948-AF22-4B5D-9A5D-15C5C398425A}" dt="2025-01-28T13:13:32.956" v="58" actId="167"/>
      <pc:docMkLst>
        <pc:docMk/>
      </pc:docMkLst>
      <pc:sldChg chg="modSp mod">
        <pc:chgData name="Sargent, Liam" userId="1f9260e3-603e-4d07-8e60-c6df4c2f742f" providerId="ADAL" clId="{56753948-AF22-4B5D-9A5D-15C5C398425A}" dt="2025-01-28T13:13:32.956" v="58" actId="167"/>
        <pc:sldMkLst>
          <pc:docMk/>
          <pc:sldMk cId="1012904221" sldId="662"/>
        </pc:sldMkLst>
        <pc:spChg chg="ord">
          <ac:chgData name="Sargent, Liam" userId="1f9260e3-603e-4d07-8e60-c6df4c2f742f" providerId="ADAL" clId="{56753948-AF22-4B5D-9A5D-15C5C398425A}" dt="2025-01-28T13:13:18.035" v="56" actId="167"/>
          <ac:spMkLst>
            <pc:docMk/>
            <pc:sldMk cId="1012904221" sldId="662"/>
            <ac:spMk id="5" creationId="{9488A1AD-40E8-CDC4-BA9D-7A79487A372F}"/>
          </ac:spMkLst>
        </pc:spChg>
        <pc:spChg chg="mod">
          <ac:chgData name="Sargent, Liam" userId="1f9260e3-603e-4d07-8e60-c6df4c2f742f" providerId="ADAL" clId="{56753948-AF22-4B5D-9A5D-15C5C398425A}" dt="2025-01-02T16:21:36.625" v="3" actId="14100"/>
          <ac:spMkLst>
            <pc:docMk/>
            <pc:sldMk cId="1012904221" sldId="662"/>
            <ac:spMk id="10" creationId="{A4D51050-2CCD-5127-222C-9DA382EA608D}"/>
          </ac:spMkLst>
        </pc:spChg>
        <pc:picChg chg="mod ord">
          <ac:chgData name="Sargent, Liam" userId="1f9260e3-603e-4d07-8e60-c6df4c2f742f" providerId="ADAL" clId="{56753948-AF22-4B5D-9A5D-15C5C398425A}" dt="2025-01-28T13:13:32.956" v="58" actId="167"/>
          <ac:picMkLst>
            <pc:docMk/>
            <pc:sldMk cId="1012904221" sldId="662"/>
            <ac:picMk id="4" creationId="{43FD6526-9F43-1B9A-0DA8-2DE0B2DA96BB}"/>
          </ac:picMkLst>
        </pc:picChg>
      </pc:sldChg>
      <pc:sldChg chg="modSp mod modNotesTx">
        <pc:chgData name="Sargent, Liam" userId="1f9260e3-603e-4d07-8e60-c6df4c2f742f" providerId="ADAL" clId="{56753948-AF22-4B5D-9A5D-15C5C398425A}" dt="2025-01-02T17:01:37.080" v="40" actId="403"/>
        <pc:sldMkLst>
          <pc:docMk/>
          <pc:sldMk cId="1769100264" sldId="686"/>
        </pc:sldMkLst>
        <pc:spChg chg="mod">
          <ac:chgData name="Sargent, Liam" userId="1f9260e3-603e-4d07-8e60-c6df4c2f742f" providerId="ADAL" clId="{56753948-AF22-4B5D-9A5D-15C5C398425A}" dt="2025-01-02T17:01:37.080" v="40" actId="403"/>
          <ac:spMkLst>
            <pc:docMk/>
            <pc:sldMk cId="1769100264" sldId="686"/>
            <ac:spMk id="26" creationId="{1C1B3713-FC04-0D76-FE05-008018219EE8}"/>
          </ac:spMkLst>
        </pc:spChg>
      </pc:sldChg>
      <pc:sldChg chg="modSp mod">
        <pc:chgData name="Sargent, Liam" userId="1f9260e3-603e-4d07-8e60-c6df4c2f742f" providerId="ADAL" clId="{56753948-AF22-4B5D-9A5D-15C5C398425A}" dt="2025-01-02T16:24:36.411" v="35" actId="1076"/>
        <pc:sldMkLst>
          <pc:docMk/>
          <pc:sldMk cId="209402510" sldId="690"/>
        </pc:sldMkLst>
        <pc:spChg chg="mod">
          <ac:chgData name="Sargent, Liam" userId="1f9260e3-603e-4d07-8e60-c6df4c2f742f" providerId="ADAL" clId="{56753948-AF22-4B5D-9A5D-15C5C398425A}" dt="2025-01-02T16:24:36.411" v="35" actId="1076"/>
          <ac:spMkLst>
            <pc:docMk/>
            <pc:sldMk cId="209402510" sldId="690"/>
            <ac:spMk id="3" creationId="{50E0A811-C15A-1FB9-0B5F-83C3B51C010A}"/>
          </ac:spMkLst>
        </pc:spChg>
      </pc:sldChg>
      <pc:sldChg chg="modSp mod">
        <pc:chgData name="Sargent, Liam" userId="1f9260e3-603e-4d07-8e60-c6df4c2f742f" providerId="ADAL" clId="{56753948-AF22-4B5D-9A5D-15C5C398425A}" dt="2025-01-07T12:07:24.482" v="55" actId="207"/>
        <pc:sldMkLst>
          <pc:docMk/>
          <pc:sldMk cId="872019544" sldId="691"/>
        </pc:sldMkLst>
        <pc:graphicFrameChg chg="mod modGraphic">
          <ac:chgData name="Sargent, Liam" userId="1f9260e3-603e-4d07-8e60-c6df4c2f742f" providerId="ADAL" clId="{56753948-AF22-4B5D-9A5D-15C5C398425A}" dt="2025-01-07T12:07:01.288" v="51" actId="207"/>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56753948-AF22-4B5D-9A5D-15C5C398425A}" dt="2025-01-07T12:07:15.105" v="53" actId="20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56753948-AF22-4B5D-9A5D-15C5C398425A}" dt="2025-01-07T12:07:24.482" v="55" actId="207"/>
          <ac:graphicFrameMkLst>
            <pc:docMk/>
            <pc:sldMk cId="872019544" sldId="691"/>
            <ac:graphicFrameMk id="8" creationId="{E75B49BC-BCDB-3CD6-BD2D-B538722AD536}"/>
          </ac:graphicFrameMkLst>
        </pc:graphicFrameChg>
      </pc:sldChg>
      <pc:sldChg chg="modNotesTx">
        <pc:chgData name="Sargent, Liam" userId="1f9260e3-603e-4d07-8e60-c6df4c2f742f" providerId="ADAL" clId="{56753948-AF22-4B5D-9A5D-15C5C398425A}" dt="2025-01-02T16:31:31.012" v="39" actId="20577"/>
        <pc:sldMkLst>
          <pc:docMk/>
          <pc:sldMk cId="3401910889" sldId="704"/>
        </pc:sldMkLst>
      </pc:sldChg>
    </pc:docChg>
  </pc:docChgLst>
  <pc:docChgLst>
    <pc:chgData name="Elsell, Adam" userId="4b5b85db-77c1-44c9-a8d6-e10bf1cb52c2" providerId="ADAL" clId="{5F35FA4E-1B92-4997-9ABD-2F06FA9CEA22}"/>
    <pc:docChg chg="undo redo custSel addSld delSld modSld modMainMaster">
      <pc:chgData name="Elsell, Adam" userId="4b5b85db-77c1-44c9-a8d6-e10bf1cb52c2" providerId="ADAL" clId="{5F35FA4E-1B92-4997-9ABD-2F06FA9CEA22}" dt="2025-01-29T16:52:12.602" v="181"/>
      <pc:docMkLst>
        <pc:docMk/>
      </pc:docMkLst>
      <pc:sldChg chg="addSp delSp modSp mod">
        <pc:chgData name="Elsell, Adam" userId="4b5b85db-77c1-44c9-a8d6-e10bf1cb52c2" providerId="ADAL" clId="{5F35FA4E-1B92-4997-9ABD-2F06FA9CEA22}" dt="2025-01-29T16:29:57.200" v="85"/>
        <pc:sldMkLst>
          <pc:docMk/>
          <pc:sldMk cId="1012904221" sldId="662"/>
        </pc:sldMkLst>
        <pc:spChg chg="add mod">
          <ac:chgData name="Elsell, Adam" userId="4b5b85db-77c1-44c9-a8d6-e10bf1cb52c2" providerId="ADAL" clId="{5F35FA4E-1B92-4997-9ABD-2F06FA9CEA22}" dt="2025-01-29T16:29:50.505" v="84"/>
          <ac:spMkLst>
            <pc:docMk/>
            <pc:sldMk cId="1012904221" sldId="662"/>
            <ac:spMk id="3" creationId="{B1A76734-B2D4-AA54-9D91-47F6B44E4236}"/>
          </ac:spMkLst>
        </pc:spChg>
        <pc:spChg chg="mod">
          <ac:chgData name="Elsell, Adam" userId="4b5b85db-77c1-44c9-a8d6-e10bf1cb52c2" providerId="ADAL" clId="{5F35FA4E-1B92-4997-9ABD-2F06FA9CEA22}" dt="2025-01-29T16:25:21.959" v="61" actId="1076"/>
          <ac:spMkLst>
            <pc:docMk/>
            <pc:sldMk cId="1012904221" sldId="662"/>
            <ac:spMk id="5" creationId="{9488A1AD-40E8-CDC4-BA9D-7A79487A372F}"/>
          </ac:spMkLst>
        </pc:spChg>
        <pc:spChg chg="add mod">
          <ac:chgData name="Elsell, Adam" userId="4b5b85db-77c1-44c9-a8d6-e10bf1cb52c2" providerId="ADAL" clId="{5F35FA4E-1B92-4997-9ABD-2F06FA9CEA22}" dt="2025-01-29T16:29:50.505" v="84"/>
          <ac:spMkLst>
            <pc:docMk/>
            <pc:sldMk cId="1012904221" sldId="662"/>
            <ac:spMk id="8" creationId="{07E2F9BF-E5F7-1AD5-29F3-430B5E56D636}"/>
          </ac:spMkLst>
        </pc:spChg>
        <pc:spChg chg="add mod">
          <ac:chgData name="Elsell, Adam" userId="4b5b85db-77c1-44c9-a8d6-e10bf1cb52c2" providerId="ADAL" clId="{5F35FA4E-1B92-4997-9ABD-2F06FA9CEA22}" dt="2025-01-29T16:29:50.505" v="84"/>
          <ac:spMkLst>
            <pc:docMk/>
            <pc:sldMk cId="1012904221" sldId="662"/>
            <ac:spMk id="12" creationId="{7BF532E7-46BA-FB8F-499F-077B120AECD4}"/>
          </ac:spMkLst>
        </pc:spChg>
        <pc:picChg chg="mod">
          <ac:chgData name="Elsell, Adam" userId="4b5b85db-77c1-44c9-a8d6-e10bf1cb52c2" providerId="ADAL" clId="{5F35FA4E-1B92-4997-9ABD-2F06FA9CEA22}" dt="2025-01-29T16:25:21.305" v="60" actId="1076"/>
          <ac:picMkLst>
            <pc:docMk/>
            <pc:sldMk cId="1012904221" sldId="662"/>
            <ac:picMk id="4" creationId="{43FD6526-9F43-1B9A-0DA8-2DE0B2DA96BB}"/>
          </ac:picMkLst>
        </pc:picChg>
        <pc:picChg chg="add del">
          <ac:chgData name="Elsell, Adam" userId="4b5b85db-77c1-44c9-a8d6-e10bf1cb52c2" providerId="ADAL" clId="{5F35FA4E-1B92-4997-9ABD-2F06FA9CEA22}" dt="2025-01-28T00:30:00.045" v="8" actId="478"/>
          <ac:picMkLst>
            <pc:docMk/>
            <pc:sldMk cId="1012904221" sldId="662"/>
            <ac:picMk id="11" creationId="{D56A67B3-79F7-1F11-DBD1-C6E7E4BCF9B9}"/>
          </ac:picMkLst>
        </pc:picChg>
        <pc:picChg chg="add mod">
          <ac:chgData name="Elsell, Adam" userId="4b5b85db-77c1-44c9-a8d6-e10bf1cb52c2" providerId="ADAL" clId="{5F35FA4E-1B92-4997-9ABD-2F06FA9CEA22}" dt="2025-01-29T16:29:57.200" v="85"/>
          <ac:picMkLst>
            <pc:docMk/>
            <pc:sldMk cId="1012904221" sldId="662"/>
            <ac:picMk id="15" creationId="{C1268C5B-E681-819A-BED4-71CEC93C1F1C}"/>
          </ac:picMkLst>
        </pc:picChg>
      </pc:sldChg>
      <pc:sldChg chg="addSp delSp modSp mod">
        <pc:chgData name="Elsell, Adam" userId="4b5b85db-77c1-44c9-a8d6-e10bf1cb52c2" providerId="ADAL" clId="{5F35FA4E-1B92-4997-9ABD-2F06FA9CEA22}" dt="2025-01-29T16:30:25.928" v="88"/>
        <pc:sldMkLst>
          <pc:docMk/>
          <pc:sldMk cId="3065760421" sldId="664"/>
        </pc:sldMkLst>
        <pc:spChg chg="add mod">
          <ac:chgData name="Elsell, Adam" userId="4b5b85db-77c1-44c9-a8d6-e10bf1cb52c2" providerId="ADAL" clId="{5F35FA4E-1B92-4997-9ABD-2F06FA9CEA22}" dt="2025-01-29T16:30:25.928" v="88"/>
          <ac:spMkLst>
            <pc:docMk/>
            <pc:sldMk cId="3065760421" sldId="664"/>
            <ac:spMk id="2" creationId="{0D0F702B-3D01-7CA0-2B24-93E6676B5E48}"/>
          </ac:spMkLst>
        </pc:spChg>
        <pc:spChg chg="add mod">
          <ac:chgData name="Elsell, Adam" userId="4b5b85db-77c1-44c9-a8d6-e10bf1cb52c2" providerId="ADAL" clId="{5F35FA4E-1B92-4997-9ABD-2F06FA9CEA22}" dt="2025-01-29T16:30:25.928" v="88"/>
          <ac:spMkLst>
            <pc:docMk/>
            <pc:sldMk cId="3065760421" sldId="664"/>
            <ac:spMk id="6" creationId="{7E8A4D0D-B1AA-457A-1396-63CF8C2D2D0D}"/>
          </ac:spMkLst>
        </pc:spChg>
        <pc:spChg chg="add mod">
          <ac:chgData name="Elsell, Adam" userId="4b5b85db-77c1-44c9-a8d6-e10bf1cb52c2" providerId="ADAL" clId="{5F35FA4E-1B92-4997-9ABD-2F06FA9CEA22}" dt="2025-01-29T16:30:25.928" v="88"/>
          <ac:spMkLst>
            <pc:docMk/>
            <pc:sldMk cId="3065760421" sldId="664"/>
            <ac:spMk id="17" creationId="{EFC66D88-C871-6DC0-CF61-E8A958D4B197}"/>
          </ac:spMkLst>
        </pc:spChg>
        <pc:spChg chg="add mod">
          <ac:chgData name="Elsell, Adam" userId="4b5b85db-77c1-44c9-a8d6-e10bf1cb52c2" providerId="ADAL" clId="{5F35FA4E-1B92-4997-9ABD-2F06FA9CEA22}" dt="2025-01-29T16:30:25.928" v="88"/>
          <ac:spMkLst>
            <pc:docMk/>
            <pc:sldMk cId="3065760421" sldId="664"/>
            <ac:spMk id="21" creationId="{9E665C92-27FC-712C-F464-7E77360D062F}"/>
          </ac:spMkLst>
        </pc:spChg>
        <pc:spChg chg="add mod">
          <ac:chgData name="Elsell, Adam" userId="4b5b85db-77c1-44c9-a8d6-e10bf1cb52c2" providerId="ADAL" clId="{5F35FA4E-1B92-4997-9ABD-2F06FA9CEA22}" dt="2025-01-29T16:30:25.928" v="88"/>
          <ac:spMkLst>
            <pc:docMk/>
            <pc:sldMk cId="3065760421" sldId="664"/>
            <ac:spMk id="22" creationId="{36B4AB9A-072B-263E-5443-B392BE1E0BF9}"/>
          </ac:spMkLst>
        </pc:spChg>
        <pc:spChg chg="add mod">
          <ac:chgData name="Elsell, Adam" userId="4b5b85db-77c1-44c9-a8d6-e10bf1cb52c2" providerId="ADAL" clId="{5F35FA4E-1B92-4997-9ABD-2F06FA9CEA22}" dt="2025-01-29T16:30:25.928" v="88"/>
          <ac:spMkLst>
            <pc:docMk/>
            <pc:sldMk cId="3065760421" sldId="664"/>
            <ac:spMk id="23" creationId="{84BA855D-BDB7-3CF4-F4BE-B8AE8E493909}"/>
          </ac:spMkLst>
        </pc:spChg>
        <pc:picChg chg="add mod">
          <ac:chgData name="Elsell, Adam" userId="4b5b85db-77c1-44c9-a8d6-e10bf1cb52c2" providerId="ADAL" clId="{5F35FA4E-1B92-4997-9ABD-2F06FA9CEA22}" dt="2025-01-29T16:30:25.928" v="88"/>
          <ac:picMkLst>
            <pc:docMk/>
            <pc:sldMk cId="3065760421" sldId="664"/>
            <ac:picMk id="20" creationId="{A8889C90-532D-6934-3902-457F4A7AFF76}"/>
          </ac:picMkLst>
        </pc:picChg>
      </pc:sldChg>
      <pc:sldChg chg="del">
        <pc:chgData name="Elsell, Adam" userId="4b5b85db-77c1-44c9-a8d6-e10bf1cb52c2" providerId="ADAL" clId="{5F35FA4E-1B92-4997-9ABD-2F06FA9CEA22}" dt="2025-01-29T16:37:27.440" v="99" actId="47"/>
        <pc:sldMkLst>
          <pc:docMk/>
          <pc:sldMk cId="2445466799" sldId="670"/>
        </pc:sldMkLst>
      </pc:sldChg>
      <pc:sldChg chg="del">
        <pc:chgData name="Elsell, Adam" userId="4b5b85db-77c1-44c9-a8d6-e10bf1cb52c2" providerId="ADAL" clId="{5F35FA4E-1B92-4997-9ABD-2F06FA9CEA22}" dt="2025-01-29T16:37:25.733" v="98" actId="47"/>
        <pc:sldMkLst>
          <pc:docMk/>
          <pc:sldMk cId="2277401543" sldId="672"/>
        </pc:sldMkLst>
      </pc:sldChg>
      <pc:sldChg chg="del">
        <pc:chgData name="Elsell, Adam" userId="4b5b85db-77c1-44c9-a8d6-e10bf1cb52c2" providerId="ADAL" clId="{5F35FA4E-1B92-4997-9ABD-2F06FA9CEA22}" dt="2025-01-29T16:37:28.583" v="100" actId="47"/>
        <pc:sldMkLst>
          <pc:docMk/>
          <pc:sldMk cId="2813025953" sldId="674"/>
        </pc:sldMkLst>
      </pc:sldChg>
      <pc:sldChg chg="del">
        <pc:chgData name="Elsell, Adam" userId="4b5b85db-77c1-44c9-a8d6-e10bf1cb52c2" providerId="ADAL" clId="{5F35FA4E-1B92-4997-9ABD-2F06FA9CEA22}" dt="2025-01-29T16:37:31.901" v="101" actId="47"/>
        <pc:sldMkLst>
          <pc:docMk/>
          <pc:sldMk cId="2743037187" sldId="682"/>
        </pc:sldMkLst>
      </pc:sldChg>
      <pc:sldChg chg="add del">
        <pc:chgData name="Elsell, Adam" userId="4b5b85db-77c1-44c9-a8d6-e10bf1cb52c2" providerId="ADAL" clId="{5F35FA4E-1B92-4997-9ABD-2F06FA9CEA22}" dt="2025-01-29T16:40:45.511" v="125" actId="47"/>
        <pc:sldMkLst>
          <pc:docMk/>
          <pc:sldMk cId="4090305741" sldId="684"/>
        </pc:sldMkLst>
      </pc:sldChg>
      <pc:sldChg chg="addSp delSp modSp del mod">
        <pc:chgData name="Elsell, Adam" userId="4b5b85db-77c1-44c9-a8d6-e10bf1cb52c2" providerId="ADAL" clId="{5F35FA4E-1B92-4997-9ABD-2F06FA9CEA22}" dt="2025-01-29T16:37:24.575" v="97" actId="47"/>
        <pc:sldMkLst>
          <pc:docMk/>
          <pc:sldMk cId="1639671693" sldId="685"/>
        </pc:sldMkLst>
      </pc:sldChg>
      <pc:sldChg chg="addSp delSp modSp mod">
        <pc:chgData name="Elsell, Adam" userId="4b5b85db-77c1-44c9-a8d6-e10bf1cb52c2" providerId="ADAL" clId="{5F35FA4E-1B92-4997-9ABD-2F06FA9CEA22}" dt="2025-01-29T16:42:25.605" v="140" actId="1076"/>
        <pc:sldMkLst>
          <pc:docMk/>
          <pc:sldMk cId="1769100264" sldId="686"/>
        </pc:sldMkLst>
        <pc:spChg chg="add del mod ord">
          <ac:chgData name="Elsell, Adam" userId="4b5b85db-77c1-44c9-a8d6-e10bf1cb52c2" providerId="ADAL" clId="{5F35FA4E-1B92-4997-9ABD-2F06FA9CEA22}" dt="2025-01-29T16:42:25.605" v="140" actId="1076"/>
          <ac:spMkLst>
            <pc:docMk/>
            <pc:sldMk cId="1769100264" sldId="686"/>
            <ac:spMk id="26" creationId="{1C1B3713-FC04-0D76-FE05-008018219EE8}"/>
          </ac:spMkLst>
        </pc:spChg>
        <pc:spChg chg="add del">
          <ac:chgData name="Elsell, Adam" userId="4b5b85db-77c1-44c9-a8d6-e10bf1cb52c2" providerId="ADAL" clId="{5F35FA4E-1B92-4997-9ABD-2F06FA9CEA22}" dt="2025-01-29T16:40:42.960" v="123" actId="478"/>
          <ac:spMkLst>
            <pc:docMk/>
            <pc:sldMk cId="1769100264" sldId="686"/>
            <ac:spMk id="30" creationId="{41B87180-03BF-C069-50A7-67832307629C}"/>
          </ac:spMkLst>
        </pc:spChg>
        <pc:spChg chg="add mod">
          <ac:chgData name="Elsell, Adam" userId="4b5b85db-77c1-44c9-a8d6-e10bf1cb52c2" providerId="ADAL" clId="{5F35FA4E-1B92-4997-9ABD-2F06FA9CEA22}" dt="2025-01-29T16:41:44.131" v="131"/>
          <ac:spMkLst>
            <pc:docMk/>
            <pc:sldMk cId="1769100264" sldId="686"/>
            <ac:spMk id="40" creationId="{E280CDC9-D7BE-66F5-A472-4FC2C1BBA1C6}"/>
          </ac:spMkLst>
        </pc:spChg>
        <pc:spChg chg="add mod ord">
          <ac:chgData name="Elsell, Adam" userId="4b5b85db-77c1-44c9-a8d6-e10bf1cb52c2" providerId="ADAL" clId="{5F35FA4E-1B92-4997-9ABD-2F06FA9CEA22}" dt="2025-01-29T16:42:13.408" v="137" actId="1076"/>
          <ac:spMkLst>
            <pc:docMk/>
            <pc:sldMk cId="1769100264" sldId="686"/>
            <ac:spMk id="42" creationId="{73D9C7A8-C7E7-E923-B9C6-C14828A9D42B}"/>
          </ac:spMkLst>
        </pc:spChg>
        <pc:spChg chg="add mod">
          <ac:chgData name="Elsell, Adam" userId="4b5b85db-77c1-44c9-a8d6-e10bf1cb52c2" providerId="ADAL" clId="{5F35FA4E-1B92-4997-9ABD-2F06FA9CEA22}" dt="2025-01-29T16:41:44.131" v="131"/>
          <ac:spMkLst>
            <pc:docMk/>
            <pc:sldMk cId="1769100264" sldId="686"/>
            <ac:spMk id="44" creationId="{B471F8C9-4A11-6A49-3C76-47427E6C3144}"/>
          </ac:spMkLst>
        </pc:spChg>
        <pc:spChg chg="mod">
          <ac:chgData name="Elsell, Adam" userId="4b5b85db-77c1-44c9-a8d6-e10bf1cb52c2" providerId="ADAL" clId="{5F35FA4E-1B92-4997-9ABD-2F06FA9CEA22}" dt="2025-01-29T16:41:44.131" v="131"/>
          <ac:spMkLst>
            <pc:docMk/>
            <pc:sldMk cId="1769100264" sldId="686"/>
            <ac:spMk id="47" creationId="{C8933BA0-3A6A-E5C1-FBB8-4A943A60B5D0}"/>
          </ac:spMkLst>
        </pc:spChg>
        <pc:spChg chg="mod">
          <ac:chgData name="Elsell, Adam" userId="4b5b85db-77c1-44c9-a8d6-e10bf1cb52c2" providerId="ADAL" clId="{5F35FA4E-1B92-4997-9ABD-2F06FA9CEA22}" dt="2025-01-29T16:41:44.131" v="131"/>
          <ac:spMkLst>
            <pc:docMk/>
            <pc:sldMk cId="1769100264" sldId="686"/>
            <ac:spMk id="48" creationId="{2AF46C4F-1BE1-7F74-CF96-5D1AEACF8A09}"/>
          </ac:spMkLst>
        </pc:spChg>
        <pc:spChg chg="mod">
          <ac:chgData name="Elsell, Adam" userId="4b5b85db-77c1-44c9-a8d6-e10bf1cb52c2" providerId="ADAL" clId="{5F35FA4E-1B92-4997-9ABD-2F06FA9CEA22}" dt="2025-01-29T16:41:44.131" v="131"/>
          <ac:spMkLst>
            <pc:docMk/>
            <pc:sldMk cId="1769100264" sldId="686"/>
            <ac:spMk id="49" creationId="{B66097A3-5C9E-6001-8592-390B66CF127C}"/>
          </ac:spMkLst>
        </pc:spChg>
        <pc:grpChg chg="add del">
          <ac:chgData name="Elsell, Adam" userId="4b5b85db-77c1-44c9-a8d6-e10bf1cb52c2" providerId="ADAL" clId="{5F35FA4E-1B92-4997-9ABD-2F06FA9CEA22}" dt="2025-01-29T16:40:42.296" v="121" actId="478"/>
          <ac:grpSpMkLst>
            <pc:docMk/>
            <pc:sldMk cId="1769100264" sldId="686"/>
            <ac:grpSpMk id="33" creationId="{D87B81D8-1E6A-C268-1ABE-D15EFC79AD51}"/>
          </ac:grpSpMkLst>
        </pc:grpChg>
        <pc:grpChg chg="add mod">
          <ac:chgData name="Elsell, Adam" userId="4b5b85db-77c1-44c9-a8d6-e10bf1cb52c2" providerId="ADAL" clId="{5F35FA4E-1B92-4997-9ABD-2F06FA9CEA22}" dt="2025-01-29T16:41:44.131" v="131"/>
          <ac:grpSpMkLst>
            <pc:docMk/>
            <pc:sldMk cId="1769100264" sldId="686"/>
            <ac:grpSpMk id="45" creationId="{FC3F1A43-33BC-7D31-EB94-D6E30B810310}"/>
          </ac:grpSpMkLst>
        </pc:grpChg>
        <pc:picChg chg="add mod">
          <ac:chgData name="Elsell, Adam" userId="4b5b85db-77c1-44c9-a8d6-e10bf1cb52c2" providerId="ADAL" clId="{5F35FA4E-1B92-4997-9ABD-2F06FA9CEA22}" dt="2025-01-29T16:41:44.131" v="131"/>
          <ac:picMkLst>
            <pc:docMk/>
            <pc:sldMk cId="1769100264" sldId="686"/>
            <ac:picMk id="41" creationId="{FDC1CE2F-D764-CB60-B78B-659DB83ED7B2}"/>
          </ac:picMkLst>
        </pc:picChg>
        <pc:picChg chg="mod">
          <ac:chgData name="Elsell, Adam" userId="4b5b85db-77c1-44c9-a8d6-e10bf1cb52c2" providerId="ADAL" clId="{5F35FA4E-1B92-4997-9ABD-2F06FA9CEA22}" dt="2025-01-29T16:41:44.131" v="131"/>
          <ac:picMkLst>
            <pc:docMk/>
            <pc:sldMk cId="1769100264" sldId="686"/>
            <ac:picMk id="46" creationId="{2497099E-236B-D792-EF7B-E6ECE876551A}"/>
          </ac:picMkLst>
        </pc:picChg>
      </pc:sldChg>
      <pc:sldChg chg="addSp delSp modSp mod">
        <pc:chgData name="Elsell, Adam" userId="4b5b85db-77c1-44c9-a8d6-e10bf1cb52c2" providerId="ADAL" clId="{5F35FA4E-1B92-4997-9ABD-2F06FA9CEA22}" dt="2025-01-29T16:44:59.138" v="150"/>
        <pc:sldMkLst>
          <pc:docMk/>
          <pc:sldMk cId="209402510" sldId="690"/>
        </pc:sldMkLst>
        <pc:spChg chg="add mod ord">
          <ac:chgData name="Elsell, Adam" userId="4b5b85db-77c1-44c9-a8d6-e10bf1cb52c2" providerId="ADAL" clId="{5F35FA4E-1B92-4997-9ABD-2F06FA9CEA22}" dt="2025-01-29T16:44:11.806" v="147" actId="167"/>
          <ac:spMkLst>
            <pc:docMk/>
            <pc:sldMk cId="209402510" sldId="690"/>
            <ac:spMk id="8" creationId="{B296B6F9-23EC-2815-5D09-A06C2CA70245}"/>
          </ac:spMkLst>
        </pc:spChg>
        <pc:spChg chg="mod">
          <ac:chgData name="Elsell, Adam" userId="4b5b85db-77c1-44c9-a8d6-e10bf1cb52c2" providerId="ADAL" clId="{5F35FA4E-1B92-4997-9ABD-2F06FA9CEA22}" dt="2025-01-29T16:44:59.138" v="150"/>
          <ac:spMkLst>
            <pc:docMk/>
            <pc:sldMk cId="209402510" sldId="690"/>
            <ac:spMk id="11" creationId="{C19CF63B-D656-ED24-C689-1F7C7B311A19}"/>
          </ac:spMkLst>
        </pc:spChg>
        <pc:spChg chg="mod">
          <ac:chgData name="Elsell, Adam" userId="4b5b85db-77c1-44c9-a8d6-e10bf1cb52c2" providerId="ADAL" clId="{5F35FA4E-1B92-4997-9ABD-2F06FA9CEA22}" dt="2025-01-29T16:44:59.138" v="150"/>
          <ac:spMkLst>
            <pc:docMk/>
            <pc:sldMk cId="209402510" sldId="690"/>
            <ac:spMk id="12" creationId="{57457A2C-A419-551B-D9C8-39A00CC30EE6}"/>
          </ac:spMkLst>
        </pc:spChg>
        <pc:spChg chg="mod">
          <ac:chgData name="Elsell, Adam" userId="4b5b85db-77c1-44c9-a8d6-e10bf1cb52c2" providerId="ADAL" clId="{5F35FA4E-1B92-4997-9ABD-2F06FA9CEA22}" dt="2025-01-29T16:44:59.138" v="150"/>
          <ac:spMkLst>
            <pc:docMk/>
            <pc:sldMk cId="209402510" sldId="690"/>
            <ac:spMk id="13" creationId="{A35430EA-565E-D979-6646-CC7A467C23EF}"/>
          </ac:spMkLst>
        </pc:spChg>
        <pc:grpChg chg="add mod">
          <ac:chgData name="Elsell, Adam" userId="4b5b85db-77c1-44c9-a8d6-e10bf1cb52c2" providerId="ADAL" clId="{5F35FA4E-1B92-4997-9ABD-2F06FA9CEA22}" dt="2025-01-29T16:44:59.138" v="150"/>
          <ac:grpSpMkLst>
            <pc:docMk/>
            <pc:sldMk cId="209402510" sldId="690"/>
            <ac:grpSpMk id="10" creationId="{98D03ECC-5713-DAB6-4F05-162A6DF5FCFE}"/>
          </ac:grpSpMkLst>
        </pc:grpChg>
        <pc:picChg chg="ord">
          <ac:chgData name="Elsell, Adam" userId="4b5b85db-77c1-44c9-a8d6-e10bf1cb52c2" providerId="ADAL" clId="{5F35FA4E-1B92-4997-9ABD-2F06FA9CEA22}" dt="2025-01-29T16:44:16.070" v="148" actId="167"/>
          <ac:picMkLst>
            <pc:docMk/>
            <pc:sldMk cId="209402510" sldId="690"/>
            <ac:picMk id="9" creationId="{545E5D65-3AE7-A021-A54D-3C46D1D5C054}"/>
          </ac:picMkLst>
        </pc:picChg>
        <pc:picChg chg="mod">
          <ac:chgData name="Elsell, Adam" userId="4b5b85db-77c1-44c9-a8d6-e10bf1cb52c2" providerId="ADAL" clId="{5F35FA4E-1B92-4997-9ABD-2F06FA9CEA22}" dt="2025-01-29T16:44:59.138" v="150"/>
          <ac:picMkLst>
            <pc:docMk/>
            <pc:sldMk cId="209402510" sldId="690"/>
            <ac:picMk id="14" creationId="{3EAE1417-CA25-C258-B3EA-3CAED007D424}"/>
          </ac:picMkLst>
        </pc:picChg>
      </pc:sldChg>
      <pc:sldChg chg="addSp delSp modSp mod">
        <pc:chgData name="Elsell, Adam" userId="4b5b85db-77c1-44c9-a8d6-e10bf1cb52c2" providerId="ADAL" clId="{5F35FA4E-1B92-4997-9ABD-2F06FA9CEA22}" dt="2025-01-29T16:50:13.713" v="167" actId="478"/>
        <pc:sldMkLst>
          <pc:docMk/>
          <pc:sldMk cId="872019544" sldId="691"/>
        </pc:sldMkLst>
        <pc:spChg chg="add mod">
          <ac:chgData name="Elsell, Adam" userId="4b5b85db-77c1-44c9-a8d6-e10bf1cb52c2" providerId="ADAL" clId="{5F35FA4E-1B92-4997-9ABD-2F06FA9CEA22}" dt="2025-01-29T16:45:10.205" v="151"/>
          <ac:spMkLst>
            <pc:docMk/>
            <pc:sldMk cId="872019544" sldId="691"/>
            <ac:spMk id="11" creationId="{A5EA18E5-1077-7851-812F-9E6BF4A83761}"/>
          </ac:spMkLst>
        </pc:spChg>
        <pc:spChg chg="mod">
          <ac:chgData name="Elsell, Adam" userId="4b5b85db-77c1-44c9-a8d6-e10bf1cb52c2" providerId="ADAL" clId="{5F35FA4E-1B92-4997-9ABD-2F06FA9CEA22}" dt="2025-01-29T16:45:58.085" v="153"/>
          <ac:spMkLst>
            <pc:docMk/>
            <pc:sldMk cId="872019544" sldId="691"/>
            <ac:spMk id="14" creationId="{74F041A1-6435-FD07-41D1-3BE82DB7B9FD}"/>
          </ac:spMkLst>
        </pc:spChg>
        <pc:spChg chg="mod">
          <ac:chgData name="Elsell, Adam" userId="4b5b85db-77c1-44c9-a8d6-e10bf1cb52c2" providerId="ADAL" clId="{5F35FA4E-1B92-4997-9ABD-2F06FA9CEA22}" dt="2025-01-29T16:45:58.085" v="153"/>
          <ac:spMkLst>
            <pc:docMk/>
            <pc:sldMk cId="872019544" sldId="691"/>
            <ac:spMk id="21" creationId="{3F4B2777-277E-44C5-4482-BC8BDDD9B658}"/>
          </ac:spMkLst>
        </pc:spChg>
        <pc:spChg chg="mod">
          <ac:chgData name="Elsell, Adam" userId="4b5b85db-77c1-44c9-a8d6-e10bf1cb52c2" providerId="ADAL" clId="{5F35FA4E-1B92-4997-9ABD-2F06FA9CEA22}" dt="2025-01-29T16:45:58.085" v="153"/>
          <ac:spMkLst>
            <pc:docMk/>
            <pc:sldMk cId="872019544" sldId="691"/>
            <ac:spMk id="22" creationId="{A9D9733C-3C7B-C42D-F797-C1EA767A13CB}"/>
          </ac:spMkLst>
        </pc:spChg>
        <pc:grpChg chg="add mod">
          <ac:chgData name="Elsell, Adam" userId="4b5b85db-77c1-44c9-a8d6-e10bf1cb52c2" providerId="ADAL" clId="{5F35FA4E-1B92-4997-9ABD-2F06FA9CEA22}" dt="2025-01-29T16:45:58.085" v="153"/>
          <ac:grpSpMkLst>
            <pc:docMk/>
            <pc:sldMk cId="872019544" sldId="691"/>
            <ac:grpSpMk id="12" creationId="{3020DD9E-4747-59C8-F707-55B6E29236B9}"/>
          </ac:grpSpMkLst>
        </pc:grpChg>
        <pc:picChg chg="mod">
          <ac:chgData name="Elsell, Adam" userId="4b5b85db-77c1-44c9-a8d6-e10bf1cb52c2" providerId="ADAL" clId="{5F35FA4E-1B92-4997-9ABD-2F06FA9CEA22}" dt="2025-01-29T16:45:58.085" v="153"/>
          <ac:picMkLst>
            <pc:docMk/>
            <pc:sldMk cId="872019544" sldId="691"/>
            <ac:picMk id="13" creationId="{C65888A9-AA7E-BB47-7F30-35CC43CF8AD1}"/>
          </ac:picMkLst>
        </pc:picChg>
      </pc:sldChg>
      <pc:sldChg chg="add del">
        <pc:chgData name="Elsell, Adam" userId="4b5b85db-77c1-44c9-a8d6-e10bf1cb52c2" providerId="ADAL" clId="{5F35FA4E-1B92-4997-9ABD-2F06FA9CEA22}" dt="2025-01-29T16:50:40.199" v="170" actId="47"/>
        <pc:sldMkLst>
          <pc:docMk/>
          <pc:sldMk cId="2338130291" sldId="693"/>
        </pc:sldMkLst>
      </pc:sldChg>
      <pc:sldChg chg="add del">
        <pc:chgData name="Elsell, Adam" userId="4b5b85db-77c1-44c9-a8d6-e10bf1cb52c2" providerId="ADAL" clId="{5F35FA4E-1B92-4997-9ABD-2F06FA9CEA22}" dt="2025-01-29T16:50:42.031" v="171" actId="47"/>
        <pc:sldMkLst>
          <pc:docMk/>
          <pc:sldMk cId="3124409032" sldId="694"/>
        </pc:sldMkLst>
      </pc:sldChg>
      <pc:sldChg chg="add del">
        <pc:chgData name="Elsell, Adam" userId="4b5b85db-77c1-44c9-a8d6-e10bf1cb52c2" providerId="ADAL" clId="{5F35FA4E-1B92-4997-9ABD-2F06FA9CEA22}" dt="2025-01-29T16:50:43.090" v="172" actId="47"/>
        <pc:sldMkLst>
          <pc:docMk/>
          <pc:sldMk cId="2531652168" sldId="698"/>
        </pc:sldMkLst>
      </pc:sldChg>
      <pc:sldChg chg="addSp delSp modSp add del mod">
        <pc:chgData name="Elsell, Adam" userId="4b5b85db-77c1-44c9-a8d6-e10bf1cb52c2" providerId="ADAL" clId="{5F35FA4E-1B92-4997-9ABD-2F06FA9CEA22}" dt="2025-01-29T16:51:15.040" v="175"/>
        <pc:sldMkLst>
          <pc:docMk/>
          <pc:sldMk cId="1553210687" sldId="699"/>
        </pc:sldMkLst>
        <pc:spChg chg="add mod">
          <ac:chgData name="Elsell, Adam" userId="4b5b85db-77c1-44c9-a8d6-e10bf1cb52c2" providerId="ADAL" clId="{5F35FA4E-1B92-4997-9ABD-2F06FA9CEA22}" dt="2025-01-29T16:51:15.040" v="175"/>
          <ac:spMkLst>
            <pc:docMk/>
            <pc:sldMk cId="1553210687" sldId="699"/>
            <ac:spMk id="2" creationId="{FE524588-26BD-852A-BB4A-C79254897A2C}"/>
          </ac:spMkLst>
        </pc:spChg>
        <pc:spChg chg="mod">
          <ac:chgData name="Elsell, Adam" userId="4b5b85db-77c1-44c9-a8d6-e10bf1cb52c2" providerId="ADAL" clId="{5F35FA4E-1B92-4997-9ABD-2F06FA9CEA22}" dt="2025-01-29T16:51:15.040" v="175"/>
          <ac:spMkLst>
            <pc:docMk/>
            <pc:sldMk cId="1553210687" sldId="699"/>
            <ac:spMk id="16" creationId="{02A51152-2336-4D40-E291-D9B3207F4812}"/>
          </ac:spMkLst>
        </pc:spChg>
        <pc:spChg chg="mod">
          <ac:chgData name="Elsell, Adam" userId="4b5b85db-77c1-44c9-a8d6-e10bf1cb52c2" providerId="ADAL" clId="{5F35FA4E-1B92-4997-9ABD-2F06FA9CEA22}" dt="2025-01-29T16:51:15.040" v="175"/>
          <ac:spMkLst>
            <pc:docMk/>
            <pc:sldMk cId="1553210687" sldId="699"/>
            <ac:spMk id="20" creationId="{4E509FD0-B4BB-D1C9-B1AE-F5C42FB2B030}"/>
          </ac:spMkLst>
        </pc:spChg>
        <pc:spChg chg="mod">
          <ac:chgData name="Elsell, Adam" userId="4b5b85db-77c1-44c9-a8d6-e10bf1cb52c2" providerId="ADAL" clId="{5F35FA4E-1B92-4997-9ABD-2F06FA9CEA22}" dt="2025-01-29T16:51:15.040" v="175"/>
          <ac:spMkLst>
            <pc:docMk/>
            <pc:sldMk cId="1553210687" sldId="699"/>
            <ac:spMk id="21" creationId="{44CFE625-A88D-1F23-F4C9-B735387249C4}"/>
          </ac:spMkLst>
        </pc:spChg>
        <pc:grpChg chg="add mod">
          <ac:chgData name="Elsell, Adam" userId="4b5b85db-77c1-44c9-a8d6-e10bf1cb52c2" providerId="ADAL" clId="{5F35FA4E-1B92-4997-9ABD-2F06FA9CEA22}" dt="2025-01-29T16:51:15.040" v="175"/>
          <ac:grpSpMkLst>
            <pc:docMk/>
            <pc:sldMk cId="1553210687" sldId="699"/>
            <ac:grpSpMk id="12" creationId="{FA763FD7-2E6A-5D2C-6099-21ECF0ABCCD4}"/>
          </ac:grpSpMkLst>
        </pc:grpChg>
        <pc:picChg chg="mod">
          <ac:chgData name="Elsell, Adam" userId="4b5b85db-77c1-44c9-a8d6-e10bf1cb52c2" providerId="ADAL" clId="{5F35FA4E-1B92-4997-9ABD-2F06FA9CEA22}" dt="2025-01-29T16:51:15.040" v="175"/>
          <ac:picMkLst>
            <pc:docMk/>
            <pc:sldMk cId="1553210687" sldId="699"/>
            <ac:picMk id="14" creationId="{5A5694AD-24AF-BA38-1E7E-ABE8BBDC0E93}"/>
          </ac:picMkLst>
        </pc:picChg>
      </pc:sldChg>
      <pc:sldChg chg="addSp delSp modSp mod">
        <pc:chgData name="Elsell, Adam" userId="4b5b85db-77c1-44c9-a8d6-e10bf1cb52c2" providerId="ADAL" clId="{5F35FA4E-1B92-4997-9ABD-2F06FA9CEA22}" dt="2025-01-29T16:52:12.602" v="181"/>
        <pc:sldMkLst>
          <pc:docMk/>
          <pc:sldMk cId="3401910889" sldId="704"/>
        </pc:sldMkLst>
        <pc:spChg chg="add mod ord">
          <ac:chgData name="Elsell, Adam" userId="4b5b85db-77c1-44c9-a8d6-e10bf1cb52c2" providerId="ADAL" clId="{5F35FA4E-1B92-4997-9ABD-2F06FA9CEA22}" dt="2025-01-29T16:51:50.293" v="178" actId="167"/>
          <ac:spMkLst>
            <pc:docMk/>
            <pc:sldMk cId="3401910889" sldId="704"/>
            <ac:spMk id="3" creationId="{2FF5D4AB-E5FA-11FE-6900-D436F2B02783}"/>
          </ac:spMkLst>
        </pc:spChg>
        <pc:spChg chg="mod">
          <ac:chgData name="Elsell, Adam" userId="4b5b85db-77c1-44c9-a8d6-e10bf1cb52c2" providerId="ADAL" clId="{5F35FA4E-1B92-4997-9ABD-2F06FA9CEA22}" dt="2025-01-29T16:52:12.602" v="181"/>
          <ac:spMkLst>
            <pc:docMk/>
            <pc:sldMk cId="3401910889" sldId="704"/>
            <ac:spMk id="7" creationId="{C096D3CC-1333-8C07-A656-121DFF24D63B}"/>
          </ac:spMkLst>
        </pc:spChg>
        <pc:spChg chg="mod">
          <ac:chgData name="Elsell, Adam" userId="4b5b85db-77c1-44c9-a8d6-e10bf1cb52c2" providerId="ADAL" clId="{5F35FA4E-1B92-4997-9ABD-2F06FA9CEA22}" dt="2025-01-29T16:52:12.602" v="181"/>
          <ac:spMkLst>
            <pc:docMk/>
            <pc:sldMk cId="3401910889" sldId="704"/>
            <ac:spMk id="9" creationId="{1C15B816-67E6-071B-50C4-C995C5E74A26}"/>
          </ac:spMkLst>
        </pc:spChg>
        <pc:spChg chg="mod">
          <ac:chgData name="Elsell, Adam" userId="4b5b85db-77c1-44c9-a8d6-e10bf1cb52c2" providerId="ADAL" clId="{5F35FA4E-1B92-4997-9ABD-2F06FA9CEA22}" dt="2025-01-29T16:52:12.602" v="181"/>
          <ac:spMkLst>
            <pc:docMk/>
            <pc:sldMk cId="3401910889" sldId="704"/>
            <ac:spMk id="14" creationId="{926E3028-D794-1B31-974D-FD89CDA9DCDD}"/>
          </ac:spMkLst>
        </pc:spChg>
        <pc:grpChg chg="add mod">
          <ac:chgData name="Elsell, Adam" userId="4b5b85db-77c1-44c9-a8d6-e10bf1cb52c2" providerId="ADAL" clId="{5F35FA4E-1B92-4997-9ABD-2F06FA9CEA22}" dt="2025-01-29T16:52:12.602" v="181"/>
          <ac:grpSpMkLst>
            <pc:docMk/>
            <pc:sldMk cId="3401910889" sldId="704"/>
            <ac:grpSpMk id="5" creationId="{B728D920-A549-BF58-DA36-1C8443BCEC24}"/>
          </ac:grpSpMkLst>
        </pc:grpChg>
        <pc:picChg chg="ord">
          <ac:chgData name="Elsell, Adam" userId="4b5b85db-77c1-44c9-a8d6-e10bf1cb52c2" providerId="ADAL" clId="{5F35FA4E-1B92-4997-9ABD-2F06FA9CEA22}" dt="2025-01-29T16:52:02.570" v="180" actId="167"/>
          <ac:picMkLst>
            <pc:docMk/>
            <pc:sldMk cId="3401910889" sldId="704"/>
            <ac:picMk id="4" creationId="{DF1A97F0-00C2-8062-970B-B56C9C03CCB5}"/>
          </ac:picMkLst>
        </pc:picChg>
        <pc:picChg chg="mod">
          <ac:chgData name="Elsell, Adam" userId="4b5b85db-77c1-44c9-a8d6-e10bf1cb52c2" providerId="ADAL" clId="{5F35FA4E-1B92-4997-9ABD-2F06FA9CEA22}" dt="2025-01-29T16:52:12.602" v="181"/>
          <ac:picMkLst>
            <pc:docMk/>
            <pc:sldMk cId="3401910889" sldId="704"/>
            <ac:picMk id="15" creationId="{8DD3C693-F630-057C-7BBB-8E878C8750CA}"/>
          </ac:picMkLst>
        </pc:picChg>
      </pc:sldChg>
      <pc:sldChg chg="add">
        <pc:chgData name="Elsell, Adam" userId="4b5b85db-77c1-44c9-a8d6-e10bf1cb52c2" providerId="ADAL" clId="{5F35FA4E-1B92-4997-9ABD-2F06FA9CEA22}" dt="2025-01-29T16:37:07.396" v="96"/>
        <pc:sldMkLst>
          <pc:docMk/>
          <pc:sldMk cId="2669872903" sldId="705"/>
        </pc:sldMkLst>
      </pc:sldChg>
      <pc:sldChg chg="add">
        <pc:chgData name="Elsell, Adam" userId="4b5b85db-77c1-44c9-a8d6-e10bf1cb52c2" providerId="ADAL" clId="{5F35FA4E-1B92-4997-9ABD-2F06FA9CEA22}" dt="2025-01-29T16:37:07.396" v="96"/>
        <pc:sldMkLst>
          <pc:docMk/>
          <pc:sldMk cId="3823047245" sldId="706"/>
        </pc:sldMkLst>
      </pc:sldChg>
      <pc:sldChg chg="add">
        <pc:chgData name="Elsell, Adam" userId="4b5b85db-77c1-44c9-a8d6-e10bf1cb52c2" providerId="ADAL" clId="{5F35FA4E-1B92-4997-9ABD-2F06FA9CEA22}" dt="2025-01-29T16:37:07.396" v="96"/>
        <pc:sldMkLst>
          <pc:docMk/>
          <pc:sldMk cId="4110591212" sldId="707"/>
        </pc:sldMkLst>
      </pc:sldChg>
      <pc:sldChg chg="add">
        <pc:chgData name="Elsell, Adam" userId="4b5b85db-77c1-44c9-a8d6-e10bf1cb52c2" providerId="ADAL" clId="{5F35FA4E-1B92-4997-9ABD-2F06FA9CEA22}" dt="2025-01-29T16:37:07.396" v="96"/>
        <pc:sldMkLst>
          <pc:docMk/>
          <pc:sldMk cId="2268602427" sldId="708"/>
        </pc:sldMkLst>
      </pc:sldChg>
      <pc:sldChg chg="add setBg">
        <pc:chgData name="Elsell, Adam" userId="4b5b85db-77c1-44c9-a8d6-e10bf1cb52c2" providerId="ADAL" clId="{5F35FA4E-1B92-4997-9ABD-2F06FA9CEA22}" dt="2025-01-29T16:37:07.396" v="96"/>
        <pc:sldMkLst>
          <pc:docMk/>
          <pc:sldMk cId="492841151" sldId="709"/>
        </pc:sldMkLst>
      </pc:sldChg>
      <pc:sldChg chg="add">
        <pc:chgData name="Elsell, Adam" userId="4b5b85db-77c1-44c9-a8d6-e10bf1cb52c2" providerId="ADAL" clId="{5F35FA4E-1B92-4997-9ABD-2F06FA9CEA22}" dt="2025-01-29T16:37:07.396" v="96"/>
        <pc:sldMkLst>
          <pc:docMk/>
          <pc:sldMk cId="3680259810" sldId="710"/>
        </pc:sldMkLst>
      </pc:sldChg>
      <pc:sldChg chg="add del">
        <pc:chgData name="Elsell, Adam" userId="4b5b85db-77c1-44c9-a8d6-e10bf1cb52c2" providerId="ADAL" clId="{5F35FA4E-1B92-4997-9ABD-2F06FA9CEA22}" dt="2025-01-29T16:50:16.025" v="168"/>
        <pc:sldMkLst>
          <pc:docMk/>
          <pc:sldMk cId="3852038545" sldId="711"/>
        </pc:sldMkLst>
      </pc:sldChg>
      <pc:sldChg chg="add del">
        <pc:chgData name="Elsell, Adam" userId="4b5b85db-77c1-44c9-a8d6-e10bf1cb52c2" providerId="ADAL" clId="{5F35FA4E-1B92-4997-9ABD-2F06FA9CEA22}" dt="2025-01-29T16:50:16.025" v="168"/>
        <pc:sldMkLst>
          <pc:docMk/>
          <pc:sldMk cId="847448174" sldId="712"/>
        </pc:sldMkLst>
      </pc:sldChg>
      <pc:sldChg chg="add del">
        <pc:chgData name="Elsell, Adam" userId="4b5b85db-77c1-44c9-a8d6-e10bf1cb52c2" providerId="ADAL" clId="{5F35FA4E-1B92-4997-9ABD-2F06FA9CEA22}" dt="2025-01-29T16:50:16.025" v="168"/>
        <pc:sldMkLst>
          <pc:docMk/>
          <pc:sldMk cId="796055894" sldId="713"/>
        </pc:sldMkLst>
      </pc:sldChg>
      <pc:sldChg chg="add del">
        <pc:chgData name="Elsell, Adam" userId="4b5b85db-77c1-44c9-a8d6-e10bf1cb52c2" providerId="ADAL" clId="{5F35FA4E-1B92-4997-9ABD-2F06FA9CEA22}" dt="2025-01-29T16:50:35.958" v="169" actId="47"/>
        <pc:sldMkLst>
          <pc:docMk/>
          <pc:sldMk cId="3707969377" sldId="714"/>
        </pc:sldMkLst>
      </pc:sldChg>
      <pc:sldMasterChg chg="addSp delSp mod">
        <pc:chgData name="Elsell, Adam" userId="4b5b85db-77c1-44c9-a8d6-e10bf1cb52c2" providerId="ADAL" clId="{5F35FA4E-1B92-4997-9ABD-2F06FA9CEA22}" dt="2025-01-29T16:29:23.752" v="80" actId="478"/>
        <pc:sldMasterMkLst>
          <pc:docMk/>
          <pc:sldMasterMk cId="1999103461" sldId="2147483648"/>
        </pc:sldMasterMkLst>
      </pc:sldMasterChg>
    </pc:docChg>
  </pc:docChgLst>
  <pc:docChgLst>
    <pc:chgData name="Gibson, Thomas" userId="4b42d18a-f5dd-45ad-b5f3-020bdeec964b" providerId="ADAL" clId="{799AD514-486A-4262-B0DC-D460F3D8E031}"/>
    <pc:docChg chg="modSld">
      <pc:chgData name="Gibson, Thomas" userId="4b42d18a-f5dd-45ad-b5f3-020bdeec964b" providerId="ADAL" clId="{799AD514-486A-4262-B0DC-D460F3D8E031}" dt="2025-02-21T15:13:04.017" v="8" actId="1076"/>
      <pc:docMkLst>
        <pc:docMk/>
      </pc:docMkLst>
      <pc:sldChg chg="modSp mod">
        <pc:chgData name="Gibson, Thomas" userId="4b42d18a-f5dd-45ad-b5f3-020bdeec964b" providerId="ADAL" clId="{799AD514-486A-4262-B0DC-D460F3D8E031}" dt="2025-02-21T15:13:04.017" v="8" actId="1076"/>
        <pc:sldMkLst>
          <pc:docMk/>
          <pc:sldMk cId="209402510" sldId="690"/>
        </pc:sldMkLst>
        <pc:spChg chg="mod">
          <ac:chgData name="Gibson, Thomas" userId="4b42d18a-f5dd-45ad-b5f3-020bdeec964b" providerId="ADAL" clId="{799AD514-486A-4262-B0DC-D460F3D8E031}" dt="2025-02-21T15:13:04.017" v="8" actId="1076"/>
          <ac:spMkLst>
            <pc:docMk/>
            <pc:sldMk cId="209402510" sldId="690"/>
            <ac:spMk id="5" creationId="{103E2503-E277-0C5C-D869-D8DC387025CF}"/>
          </ac:spMkLst>
        </pc:spChg>
      </pc:sldChg>
      <pc:sldChg chg="modNotesTx">
        <pc:chgData name="Gibson, Thomas" userId="4b42d18a-f5dd-45ad-b5f3-020bdeec964b" providerId="ADAL" clId="{799AD514-486A-4262-B0DC-D460F3D8E031}" dt="2025-02-21T15:12:41.300" v="6" actId="20577"/>
        <pc:sldMkLst>
          <pc:docMk/>
          <pc:sldMk cId="2268602427" sldId="708"/>
        </pc:sldMkLst>
      </pc:sldChg>
      <pc:sldChg chg="modNotesTx">
        <pc:chgData name="Gibson, Thomas" userId="4b42d18a-f5dd-45ad-b5f3-020bdeec964b" providerId="ADAL" clId="{799AD514-486A-4262-B0DC-D460F3D8E031}" dt="2025-02-21T15:12:56.634" v="7" actId="6549"/>
        <pc:sldMkLst>
          <pc:docMk/>
          <pc:sldMk cId="3680259810" sldId="710"/>
        </pc:sldMkLst>
      </pc:sldChg>
    </pc:docChg>
  </pc:docChgLst>
  <pc:docChgLst>
    <pc:chgData name="Walker, Emma" userId="78042fed-3b5b-41c2-b1a5-1fe470dc51b0" providerId="ADAL" clId="{42E6BEAB-9C19-4FD5-99F8-26005813F334}"/>
    <pc:docChg chg="modSld">
      <pc:chgData name="Walker, Emma" userId="78042fed-3b5b-41c2-b1a5-1fe470dc51b0" providerId="ADAL" clId="{42E6BEAB-9C19-4FD5-99F8-26005813F334}" dt="2025-01-21T14:33:52.663" v="15" actId="20577"/>
      <pc:docMkLst>
        <pc:docMk/>
      </pc:docMkLst>
      <pc:sldChg chg="modSp mod">
        <pc:chgData name="Walker, Emma" userId="78042fed-3b5b-41c2-b1a5-1fe470dc51b0" providerId="ADAL" clId="{42E6BEAB-9C19-4FD5-99F8-26005813F334}" dt="2025-01-21T14:33:52.663" v="15" actId="20577"/>
        <pc:sldMkLst>
          <pc:docMk/>
          <pc:sldMk cId="2743037187" sldId="682"/>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pChg chg="mod">
          <ac:chgData name="Heaton, Patrick" userId="8f22f002-d103-4725-978e-c2abfcfcfb08" providerId="ADAL" clId="{F3CA0101-687F-4075-89C3-9F6B12F9D759}" dt="2024-12-05T05:30:06.968" v="303" actId="115"/>
          <ac:spMkLst>
            <pc:docMk/>
            <pc:sldMk cId="3401910889" sldId="704"/>
            <ac:spMk id="20" creationId="{2DC91166-9DCF-66D6-99FA-52B641D48679}"/>
          </ac:spMkLst>
        </pc:spChg>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Walker, Emma" userId="78042fed-3b5b-41c2-b1a5-1fe470dc51b0" providerId="ADAL" clId="{8E39E057-A55E-400F-8307-3D3D33322F8D}"/>
    <pc:docChg chg="undo custSel delSld modSld">
      <pc:chgData name="Walker, Emma" userId="78042fed-3b5b-41c2-b1a5-1fe470dc51b0" providerId="ADAL" clId="{8E39E057-A55E-400F-8307-3D3D33322F8D}" dt="2024-12-18T22:00:38.282" v="561" actId="47"/>
      <pc:docMkLst>
        <pc:docMk/>
      </pc:docMkLst>
      <pc:sldChg chg="modSp mod">
        <pc:chgData name="Walker, Emma" userId="78042fed-3b5b-41c2-b1a5-1fe470dc51b0" providerId="ADAL" clId="{8E39E057-A55E-400F-8307-3D3D33322F8D}" dt="2024-12-18T20:34:48.124" v="15" actId="20577"/>
        <pc:sldMkLst>
          <pc:docMk/>
          <pc:sldMk cId="1012904221" sldId="662"/>
        </pc:sldMkLst>
        <pc:spChg chg="mod">
          <ac:chgData name="Walker, Emma" userId="78042fed-3b5b-41c2-b1a5-1fe470dc51b0" providerId="ADAL" clId="{8E39E057-A55E-400F-8307-3D3D33322F8D}" dt="2024-12-18T20:34:48.124" v="15" actId="20577"/>
          <ac:spMkLst>
            <pc:docMk/>
            <pc:sldMk cId="1012904221" sldId="662"/>
            <ac:spMk id="10" creationId="{A4D51050-2CCD-5127-222C-9DA382EA608D}"/>
          </ac:spMkLst>
        </pc:spChg>
      </pc:sldChg>
      <pc:sldChg chg="modSp mod">
        <pc:chgData name="Walker, Emma" userId="78042fed-3b5b-41c2-b1a5-1fe470dc51b0" providerId="ADAL" clId="{8E39E057-A55E-400F-8307-3D3D33322F8D}" dt="2024-12-18T20:34:55.828" v="31" actId="20577"/>
        <pc:sldMkLst>
          <pc:docMk/>
          <pc:sldMk cId="3065760421" sldId="664"/>
        </pc:sldMkLst>
        <pc:spChg chg="mod">
          <ac:chgData name="Walker, Emma" userId="78042fed-3b5b-41c2-b1a5-1fe470dc51b0" providerId="ADAL" clId="{8E39E057-A55E-400F-8307-3D3D33322F8D}" dt="2024-12-18T20:34:55.828" v="31" actId="20577"/>
          <ac:spMkLst>
            <pc:docMk/>
            <pc:sldMk cId="3065760421" sldId="664"/>
            <ac:spMk id="7" creationId="{58F73DDF-9A24-81BA-B0E6-DD6DD882184F}"/>
          </ac:spMkLst>
        </pc:spChg>
      </pc:sldChg>
      <pc:sldChg chg="modSp mod">
        <pc:chgData name="Walker, Emma" userId="78042fed-3b5b-41c2-b1a5-1fe470dc51b0" providerId="ADAL" clId="{8E39E057-A55E-400F-8307-3D3D33322F8D}" dt="2024-12-18T20:36:24.102" v="53" actId="20577"/>
        <pc:sldMkLst>
          <pc:docMk/>
          <pc:sldMk cId="1769100264" sldId="686"/>
        </pc:sldMkLst>
        <pc:spChg chg="mod">
          <ac:chgData name="Walker, Emma" userId="78042fed-3b5b-41c2-b1a5-1fe470dc51b0" providerId="ADAL" clId="{8E39E057-A55E-400F-8307-3D3D33322F8D}" dt="2024-12-18T20:36:24.102" v="53" actId="20577"/>
          <ac:spMkLst>
            <pc:docMk/>
            <pc:sldMk cId="1769100264" sldId="686"/>
            <ac:spMk id="26" creationId="{1C1B3713-FC04-0D76-FE05-008018219EE8}"/>
          </ac:spMkLst>
        </pc:spChg>
      </pc:sldChg>
      <pc:sldChg chg="modSp mod modNotesTx">
        <pc:chgData name="Walker, Emma" userId="78042fed-3b5b-41c2-b1a5-1fe470dc51b0" providerId="ADAL" clId="{8E39E057-A55E-400F-8307-3D3D33322F8D}" dt="2024-12-18T20:40:41.253" v="162" actId="115"/>
        <pc:sldMkLst>
          <pc:docMk/>
          <pc:sldMk cId="209402510" sldId="690"/>
        </pc:sldMkLst>
        <pc:spChg chg="mod">
          <ac:chgData name="Walker, Emma" userId="78042fed-3b5b-41c2-b1a5-1fe470dc51b0" providerId="ADAL" clId="{8E39E057-A55E-400F-8307-3D3D33322F8D}" dt="2024-12-18T20:36:57.999" v="71" actId="13926"/>
          <ac:spMkLst>
            <pc:docMk/>
            <pc:sldMk cId="209402510" sldId="690"/>
            <ac:spMk id="2" creationId="{143D4D84-FA81-CD7C-C197-D507940CD5D5}"/>
          </ac:spMkLst>
        </pc:spChg>
        <pc:spChg chg="mod">
          <ac:chgData name="Walker, Emma" userId="78042fed-3b5b-41c2-b1a5-1fe470dc51b0" providerId="ADAL" clId="{8E39E057-A55E-400F-8307-3D3D33322F8D}" dt="2024-12-18T20:37:11.035" v="80" actId="20577"/>
          <ac:spMkLst>
            <pc:docMk/>
            <pc:sldMk cId="209402510" sldId="690"/>
            <ac:spMk id="3" creationId="{50E0A811-C15A-1FB9-0B5F-83C3B51C010A}"/>
          </ac:spMkLst>
        </pc:spChg>
        <pc:spChg chg="mod">
          <ac:chgData name="Walker, Emma" userId="78042fed-3b5b-41c2-b1a5-1fe470dc51b0" providerId="ADAL" clId="{8E39E057-A55E-400F-8307-3D3D33322F8D}" dt="2024-12-18T20:37:26.891" v="82" actId="13926"/>
          <ac:spMkLst>
            <pc:docMk/>
            <pc:sldMk cId="209402510" sldId="690"/>
            <ac:spMk id="4" creationId="{554FA509-4B55-FBFA-D6D4-DEDE7FE30BFF}"/>
          </ac:spMkLst>
        </pc:spChg>
        <pc:spChg chg="mod">
          <ac:chgData name="Walker, Emma" userId="78042fed-3b5b-41c2-b1a5-1fe470dc51b0" providerId="ADAL" clId="{8E39E057-A55E-400F-8307-3D3D33322F8D}" dt="2024-12-18T20:37:41.633" v="91" actId="20577"/>
          <ac:spMkLst>
            <pc:docMk/>
            <pc:sldMk cId="209402510" sldId="690"/>
            <ac:spMk id="5" creationId="{103E2503-E277-0C5C-D869-D8DC387025CF}"/>
          </ac:spMkLst>
        </pc:spChg>
        <pc:spChg chg="mod">
          <ac:chgData name="Walker, Emma" userId="78042fed-3b5b-41c2-b1a5-1fe470dc51b0" providerId="ADAL" clId="{8E39E057-A55E-400F-8307-3D3D33322F8D}" dt="2024-12-18T20:37:51.656" v="98" actId="20577"/>
          <ac:spMkLst>
            <pc:docMk/>
            <pc:sldMk cId="209402510" sldId="690"/>
            <ac:spMk id="6" creationId="{CED0E2F5-A8F0-686C-B5EF-CDBE63007415}"/>
          </ac:spMkLst>
        </pc:spChg>
        <pc:spChg chg="mod">
          <ac:chgData name="Walker, Emma" userId="78042fed-3b5b-41c2-b1a5-1fe470dc51b0" providerId="ADAL" clId="{8E39E057-A55E-400F-8307-3D3D33322F8D}" dt="2024-12-18T20:38:02.720" v="105" actId="20577"/>
          <ac:spMkLst>
            <pc:docMk/>
            <pc:sldMk cId="209402510" sldId="690"/>
            <ac:spMk id="7" creationId="{753653A3-662F-4EFE-662A-5F755FDEE84F}"/>
          </ac:spMkLst>
        </pc:spChg>
      </pc:sldChg>
      <pc:sldChg chg="modSp mod">
        <pc:chgData name="Walker, Emma" userId="78042fed-3b5b-41c2-b1a5-1fe470dc51b0" providerId="ADAL" clId="{8E39E057-A55E-400F-8307-3D3D33322F8D}" dt="2024-12-18T21:57:39.706" v="560" actId="1076"/>
        <pc:sldMkLst>
          <pc:docMk/>
          <pc:sldMk cId="872019544" sldId="691"/>
        </pc:sldMkLst>
        <pc:spChg chg="mod">
          <ac:chgData name="Walker, Emma" userId="78042fed-3b5b-41c2-b1a5-1fe470dc51b0" providerId="ADAL" clId="{8E39E057-A55E-400F-8307-3D3D33322F8D}" dt="2024-12-18T21:57:39.706" v="560" actId="1076"/>
          <ac:spMkLst>
            <pc:docMk/>
            <pc:sldMk cId="872019544" sldId="691"/>
            <ac:spMk id="4" creationId="{03BC456D-84A7-E1E9-F065-CE38D243CD67}"/>
          </ac:spMkLst>
        </pc:spChg>
        <pc:spChg chg="mod">
          <ac:chgData name="Walker, Emma" userId="78042fed-3b5b-41c2-b1a5-1fe470dc51b0" providerId="ADAL" clId="{8E39E057-A55E-400F-8307-3D3D33322F8D}" dt="2024-12-18T21:55:19.880" v="307" actId="13926"/>
          <ac:spMkLst>
            <pc:docMk/>
            <pc:sldMk cId="872019544" sldId="691"/>
            <ac:spMk id="7" creationId="{E9DA7773-D6B7-FE77-F5C8-251BBA33BF57}"/>
          </ac:spMkLst>
        </pc:spChg>
        <pc:graphicFrameChg chg="mod modGraphic">
          <ac:chgData name="Walker, Emma" userId="78042fed-3b5b-41c2-b1a5-1fe470dc51b0" providerId="ADAL" clId="{8E39E057-A55E-400F-8307-3D3D33322F8D}" dt="2024-12-18T21:55:50.634" v="312" actId="2062"/>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8E39E057-A55E-400F-8307-3D3D33322F8D}" dt="2024-12-18T21:56:25.873" v="437" actId="2057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8E39E057-A55E-400F-8307-3D3D33322F8D}" dt="2024-12-18T21:57:38.273" v="559" actId="113"/>
          <ac:graphicFrameMkLst>
            <pc:docMk/>
            <pc:sldMk cId="872019544" sldId="691"/>
            <ac:graphicFrameMk id="8" creationId="{E75B49BC-BCDB-3CD6-BD2D-B538722AD536}"/>
          </ac:graphicFrameMkLst>
        </pc:graphicFrameChg>
      </pc:sldChg>
      <pc:sldChg chg="del">
        <pc:chgData name="Walker, Emma" userId="78042fed-3b5b-41c2-b1a5-1fe470dc51b0" providerId="ADAL" clId="{8E39E057-A55E-400F-8307-3D3D33322F8D}" dt="2024-12-18T22:00:38.282" v="561" actId="47"/>
        <pc:sldMkLst>
          <pc:docMk/>
          <pc:sldMk cId="3726198657" sldId="701"/>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pChg chg="mod">
          <ac:chgData name="Sargent, Liam" userId="1f9260e3-603e-4d07-8e60-c6df4c2f742f" providerId="ADAL" clId="{D46D5A35-7432-40F1-969D-913E46E41DF5}" dt="2024-12-17T20:55:36.667" v="257" actId="20577"/>
          <ac:spMkLst>
            <pc:docMk/>
            <pc:sldMk cId="1553210687" sldId="699"/>
            <ac:spMk id="6" creationId="{D1F95647-0C67-C0E4-F12B-010CCA48EC75}"/>
          </ac:spMkLst>
        </pc:spChg>
      </pc:sldChg>
      <pc:sldChg chg="modSp mod">
        <pc:chgData name="Sargent, Liam" userId="1f9260e3-603e-4d07-8e60-c6df4c2f742f" providerId="ADAL" clId="{D46D5A35-7432-40F1-969D-913E46E41DF5}" dt="2024-12-17T20:56:25.815" v="273" actId="20577"/>
        <pc:sldMkLst>
          <pc:docMk/>
          <pc:sldMk cId="3401910889" sldId="704"/>
        </pc:sldMkLst>
        <pc:spChg chg="mod">
          <ac:chgData name="Sargent, Liam" userId="1f9260e3-603e-4d07-8e60-c6df4c2f742f" providerId="ADAL" clId="{D46D5A35-7432-40F1-969D-913E46E41DF5}" dt="2024-12-17T20:56:25.815" v="273" actId="20577"/>
          <ac:spMkLst>
            <pc:docMk/>
            <pc:sldMk cId="3401910889" sldId="704"/>
            <ac:spMk id="8" creationId="{29B58161-5AA3-A3E5-CBD5-E247FE25C702}"/>
          </ac:spMkLst>
        </pc:spChg>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t>
            </a:r>
            <a:r>
              <a:rPr lang="en-US" b="0" i="0" u="none" dirty="0"/>
              <a:t>Leach Airport </a:t>
            </a:r>
            <a:r>
              <a:rPr lang="en-US" dirty="0"/>
              <a:t>created </a:t>
            </a:r>
            <a:r>
              <a:rPr lang="en-US" b="0" i="0" u="none" dirty="0"/>
              <a:t>2</a:t>
            </a:r>
            <a:r>
              <a:rPr lang="en-US" dirty="0"/>
              <a:t> jobs earning </a:t>
            </a:r>
            <a:r>
              <a:rPr lang="en-US" b="0" i="0" u="none" dirty="0"/>
              <a:t>$15K </a:t>
            </a:r>
            <a:r>
              <a:rPr lang="en-US" dirty="0"/>
              <a:t>in payroll, contributed </a:t>
            </a:r>
            <a:r>
              <a:rPr lang="en-US" b="0" i="0" u="none" dirty="0"/>
              <a:t>$26K </a:t>
            </a:r>
            <a:r>
              <a:rPr lang="en-US" dirty="0"/>
              <a:t>in value added, and generated $46K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Storie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of </a:t>
            </a:r>
            <a:r>
              <a:rPr lang="en-US" sz="1200" b="0" i="0" u="none" dirty="0">
                <a:solidFill>
                  <a:srgbClr val="FF0000"/>
                </a:solidFill>
              </a:rPr>
              <a:t>Leach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pic>
        <p:nvPicPr>
          <p:cNvPr id="18" name="Picture 17" descr="A black background with blue and orange text&#10;&#10;Description automatically generated">
            <a:extLst>
              <a:ext uri="{FF2B5EF4-FFF2-40B4-BE49-F238E27FC236}">
                <a16:creationId xmlns:a16="http://schemas.microsoft.com/office/drawing/2014/main" id="{5DC47D6F-8B0D-970A-F25D-F2041D39D0A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eg"/><Relationship Id="rId7" Type="http://schemas.openxmlformats.org/officeDocument/2006/relationships/image" Target="../media/image26.svg"/><Relationship Id="rId12"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0.jpeg"/><Relationship Id="rId7" Type="http://schemas.openxmlformats.org/officeDocument/2006/relationships/image" Target="../media/image16.svg"/><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2.jpe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svg"/><Relationship Id="rId11" Type="http://schemas.openxmlformats.org/officeDocument/2006/relationships/image" Target="../media/image39.png"/><Relationship Id="rId5" Type="http://schemas.openxmlformats.org/officeDocument/2006/relationships/image" Target="../media/image31.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7.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569124"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Leach Airport (1V8)</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B1A76734-B2D4-AA54-9D91-47F6B44E4236}"/>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07E2F9BF-E5F7-1AD5-29F3-430B5E56D636}"/>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7BF532E7-46BA-FB8F-499F-077B120AECD4}"/>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C1268C5B-E681-819A-BED4-71CEC93C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B296B6F9-23EC-2815-5D09-A06C2CA70245}"/>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02999" cy="978729"/>
          </a:xfrm>
        </p:spPr>
        <p:txBody>
          <a:bodyPr/>
          <a:lstStyle/>
          <a:p>
            <a:r>
              <a:rPr lang="en-US" sz="3600" dirty="0">
                <a:solidFill>
                  <a:schemeClr val="bg1"/>
                </a:solidFill>
              </a:rPr>
              <a:t>Leach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1V8.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2</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26454"/>
            <a:ext cx="3125081" cy="861774"/>
          </a:xfrm>
          <a:prstGeom prst="rect">
            <a:avLst/>
          </a:prstGeom>
          <a:noFill/>
        </p:spPr>
        <p:txBody>
          <a:bodyPr wrap="square">
            <a:spAutoFit/>
          </a:bodyPr>
          <a:lstStyle/>
          <a:p>
            <a:pPr algn="ctr"/>
            <a:r>
              <a:rPr lang="en-US" sz="3200" b="1" dirty="0">
                <a:solidFill>
                  <a:schemeClr val="tx2"/>
                </a:solidFill>
              </a:rPr>
              <a:t>$15K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$26K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$46K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98D03ECC-5713-DAB6-4F05-162A6DF5FCFE}"/>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C19CF63B-D656-ED24-C689-1F7C7B311A19}"/>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7457A2C-A419-551B-D9C8-39A00CC30EE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A35430EA-565E-D979-6646-CC7A467C23EF}"/>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3EAE1417-CA25-C258-B3EA-3CAED007D42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11045"/>
            <a:ext cx="12212638" cy="686904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Leach Airport (1V8)</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3960668316"/>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66806643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666369619"/>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2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a:solidFill>
                            <a:schemeClr val="bg1"/>
                          </a:solidFill>
                          <a:effectLst/>
                          <a:latin typeface="Open sans (body)"/>
                        </a:rPr>
                        <a:t>                       &lt;1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1" i="0" u="none" strike="noStrike" dirty="0">
                          <a:solidFill>
                            <a:schemeClr val="bg1"/>
                          </a:solidFill>
                          <a:effectLst/>
                          <a:latin typeface="Open sans (body)"/>
                        </a:rPr>
                        <a:t>                        2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$46,000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A5EA18E5-1077-7851-812F-9E6BF4A8376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3020DD9E-4747-59C8-F707-55B6E29236B9}"/>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C65888A9-AA7E-BB47-7F30-35CC43CF8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74F041A1-6435-FD07-41D1-3BE82DB7B9F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F4B2777-277E-44C5-4482-BC8BDDD9B65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A9D9733C-3C7B-C42D-F797-C1EA767A13CB}"/>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852038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847448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79605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dirty="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FE524588-26BD-852A-BB4A-C79254897A2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FA763FD7-2E6A-5D2C-6099-21ECF0ABCCD4}"/>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5A5694AD-24AF-BA38-1E7E-ABE8BBDC0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02A51152-2336-4D40-E291-D9B3207F4812}"/>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509FD0-B4BB-D1C9-B1AE-F5C42FB2B03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44CFE625-A88D-1F23-F4C9-B735387249C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155321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2FF5D4AB-E5FA-11FE-6900-D436F2B02783}"/>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[NAME]</a:t>
            </a:r>
          </a:p>
          <a:p>
            <a:pPr algn="ctr"/>
            <a:r>
              <a:rPr lang="en-US" sz="2200" i="1" dirty="0"/>
              <a:t>[Title]</a:t>
            </a:r>
            <a:endParaRPr lang="en-US" sz="2200" dirty="0"/>
          </a:p>
          <a:p>
            <a:pPr algn="ctr"/>
            <a:r>
              <a:rPr lang="en-US" b="1" dirty="0">
                <a:latin typeface="Trebuchet MS" panose="020B0603020202020204" pitchFamily="34" charset="0"/>
              </a:rPr>
              <a:t>[phone number]</a:t>
            </a:r>
          </a:p>
          <a:p>
            <a:pPr algn="ctr"/>
            <a:r>
              <a:rPr lang="en-US" b="1" dirty="0">
                <a:latin typeface="Trebuchet MS" panose="020B0603020202020204" pitchFamily="34" charset="0"/>
              </a:rPr>
              <a:t>[email address]</a:t>
            </a:r>
          </a:p>
          <a:p>
            <a:pPr algn="ctr"/>
            <a:endParaRPr lang="en-US" sz="1400" b="1" dirty="0">
              <a:latin typeface="Trebuchet MS" panose="020B0603020202020204" pitchFamily="34" charset="0"/>
            </a:endParaRPr>
          </a:p>
          <a:p>
            <a:pPr algn="ctr"/>
            <a:endParaRPr lang="en-US" dirty="0"/>
          </a:p>
          <a:p>
            <a:pPr algn="ctr"/>
            <a:endParaRPr lang="en-US" dirty="0"/>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B728D920-A549-BF58-DA36-1C8443BCEC24}"/>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C096D3CC-1333-8C07-A656-121DFF24D63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1C15B816-67E6-071B-50C4-C995C5E74A2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926E3028-D794-1B31-974D-FD89CDA9DCD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8DD3C693-F630-057C-7BBB-8E878C8750C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401910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6597169"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Leach Airport </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0D0F702B-3D01-7CA0-2B24-93E6676B5E48}"/>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7E8A4D0D-B1AA-457A-1396-63CF8C2D2D0D}"/>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FC66D88-C871-6DC0-CF61-E8A958D4B197}"/>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A8889C90-532D-6934-3902-457F4A7AF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9E665C92-27FC-712C-F464-7E77360D062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6B4AB9A-072B-263E-5443-B392BE1E0BF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84BA855D-BDB7-3CF4-F4BE-B8AE8E493909}"/>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2669872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dirty="0"/>
            </a:p>
          </p:txBody>
        </p:sp>
      </p:grpSp>
    </p:spTree>
    <p:extLst>
      <p:ext uri="{BB962C8B-B14F-4D97-AF65-F5344CB8AC3E}">
        <p14:creationId xmlns:p14="http://schemas.microsoft.com/office/powerpoint/2010/main" val="382304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4110591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268602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49284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680259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33" name="Group 32">
            <a:extLst>
              <a:ext uri="{FF2B5EF4-FFF2-40B4-BE49-F238E27FC236}">
                <a16:creationId xmlns:a16="http://schemas.microsoft.com/office/drawing/2014/main" id="{D87B81D8-1E6A-C268-1ABE-D15EFC79AD51}"/>
              </a:ext>
            </a:extLst>
          </p:cNvPr>
          <p:cNvGrpSpPr/>
          <p:nvPr/>
        </p:nvGrpSpPr>
        <p:grpSpPr>
          <a:xfrm>
            <a:off x="8591550" y="6140450"/>
            <a:ext cx="3263267" cy="1107871"/>
            <a:chOff x="8591550" y="6140450"/>
            <a:chExt cx="3263267" cy="1107871"/>
          </a:xfrm>
        </p:grpSpPr>
        <p:sp>
          <p:nvSpPr>
            <p:cNvPr id="34" name="Rectangle: Diagonal Corners Rounded 33">
              <a:extLst>
                <a:ext uri="{FF2B5EF4-FFF2-40B4-BE49-F238E27FC236}">
                  <a16:creationId xmlns:a16="http://schemas.microsoft.com/office/drawing/2014/main" id="{2A5772BB-0D8D-3BAF-51B1-63A84E2CA196}"/>
                </a:ext>
              </a:extLst>
            </p:cNvPr>
            <p:cNvSpPr/>
            <p:nvPr/>
          </p:nvSpPr>
          <p:spPr>
            <a:xfrm>
              <a:off x="11350903" y="6221846"/>
              <a:ext cx="503914" cy="1026475"/>
            </a:xfrm>
            <a:prstGeom prst="round2DiagRect">
              <a:avLst/>
            </a:prstGeom>
            <a:solidFill>
              <a:srgbClr val="245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id="{484402C0-F8B6-4902-785C-7081D2487B7E}"/>
                </a:ext>
              </a:extLst>
            </p:cNvPr>
            <p:cNvSpPr/>
            <p:nvPr/>
          </p:nvSpPr>
          <p:spPr>
            <a:xfrm>
              <a:off x="11288037" y="6140450"/>
              <a:ext cx="503914" cy="1026475"/>
            </a:xfrm>
            <a:prstGeom prst="round2Diag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1">
              <a:extLst>
                <a:ext uri="{FF2B5EF4-FFF2-40B4-BE49-F238E27FC236}">
                  <a16:creationId xmlns:a16="http://schemas.microsoft.com/office/drawing/2014/main" id="{B0ED9A20-27EE-18BB-46E0-B9C8C45D404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pic>
          <p:nvPicPr>
            <p:cNvPr id="37" name="Picture 36" descr="A black background with white text&#10;&#10;Description automatically generated">
              <a:extLst>
                <a:ext uri="{FF2B5EF4-FFF2-40B4-BE49-F238E27FC236}">
                  <a16:creationId xmlns:a16="http://schemas.microsoft.com/office/drawing/2014/main" id="{3D468347-E9C5-8FD9-EFF5-B827D426F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grpSp>
      <p:sp>
        <p:nvSpPr>
          <p:cNvPr id="40" name="Freeform: Shape 39">
            <a:extLst>
              <a:ext uri="{FF2B5EF4-FFF2-40B4-BE49-F238E27FC236}">
                <a16:creationId xmlns:a16="http://schemas.microsoft.com/office/drawing/2014/main" id="{E280CDC9-D7BE-66F5-A472-4FC2C1BBA1C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 name="Picture 40">
            <a:extLst>
              <a:ext uri="{FF2B5EF4-FFF2-40B4-BE49-F238E27FC236}">
                <a16:creationId xmlns:a16="http://schemas.microsoft.com/office/drawing/2014/main" id="{FDC1CE2F-D764-CB60-B78B-659DB83ED7B2}"/>
              </a:ext>
            </a:extLst>
          </p:cNvPr>
          <p:cNvPicPr>
            <a:picLocks/>
          </p:cNvPicPr>
          <p:nvPr/>
        </p:nvPicPr>
        <p:blipFill>
          <a:blip r:embed="rId4">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2" name="Freeform: Shape 41">
            <a:extLst>
              <a:ext uri="{FF2B5EF4-FFF2-40B4-BE49-F238E27FC236}">
                <a16:creationId xmlns:a16="http://schemas.microsoft.com/office/drawing/2014/main" id="{73D9C7A8-C7E7-E923-B9C6-C14828A9D42B}"/>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TextBox 43">
            <a:extLst>
              <a:ext uri="{FF2B5EF4-FFF2-40B4-BE49-F238E27FC236}">
                <a16:creationId xmlns:a16="http://schemas.microsoft.com/office/drawing/2014/main" id="{B471F8C9-4A11-6A49-3C76-47427E6C3144}"/>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45" name="Group 44">
            <a:extLst>
              <a:ext uri="{FF2B5EF4-FFF2-40B4-BE49-F238E27FC236}">
                <a16:creationId xmlns:a16="http://schemas.microsoft.com/office/drawing/2014/main" id="{FC3F1A43-33BC-7D31-EB94-D6E30B810310}"/>
              </a:ext>
            </a:extLst>
          </p:cNvPr>
          <p:cNvGrpSpPr/>
          <p:nvPr/>
        </p:nvGrpSpPr>
        <p:grpSpPr>
          <a:xfrm>
            <a:off x="8591550" y="6140449"/>
            <a:ext cx="3263267" cy="755126"/>
            <a:chOff x="8591550" y="6140449"/>
            <a:chExt cx="3263267" cy="755126"/>
          </a:xfrm>
        </p:grpSpPr>
        <p:pic>
          <p:nvPicPr>
            <p:cNvPr id="46" name="Picture 45" descr="A black background with white text&#10;&#10;Description automatically generated">
              <a:extLst>
                <a:ext uri="{FF2B5EF4-FFF2-40B4-BE49-F238E27FC236}">
                  <a16:creationId xmlns:a16="http://schemas.microsoft.com/office/drawing/2014/main" id="{2497099E-236B-D792-EF7B-E6ECE8765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7" name="Freeform: Shape 46">
              <a:extLst>
                <a:ext uri="{FF2B5EF4-FFF2-40B4-BE49-F238E27FC236}">
                  <a16:creationId xmlns:a16="http://schemas.microsoft.com/office/drawing/2014/main" id="{C8933BA0-3A6A-E5C1-FBB8-4A943A60B5D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2AF46C4F-1BE1-7F74-CF96-5D1AEACF8A09}"/>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Slide Number Placeholder 1">
              <a:extLst>
                <a:ext uri="{FF2B5EF4-FFF2-40B4-BE49-F238E27FC236}">
                  <a16:creationId xmlns:a16="http://schemas.microsoft.com/office/drawing/2014/main" id="{B66097A3-5C9E-6001-8592-390B66CF127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217057" y="3095744"/>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Leach Airport (1V8)</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Widescreen</PresentationFormat>
  <Paragraphs>225</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Leach Airport Total Impacts</vt:lpstr>
      <vt:lpstr>Leach Airport (1V8)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