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54" autoAdjust="0"/>
  </p:normalViewPr>
  <p:slideViewPr>
    <p:cSldViewPr snapToGrid="0">
      <p:cViewPr varScale="1">
        <p:scale>
          <a:sx n="93" d="100"/>
          <a:sy n="93" d="100"/>
        </p:scale>
        <p:origin x="12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argent, Liam" userId="1f9260e3-603e-4d07-8e60-c6df4c2f742f" providerId="ADAL" clId="{6B47B48E-A77C-49C9-8637-3F630811A245}"/>
    <pc:docChg chg="undo custSel modSld">
      <pc:chgData name="Sargent, Liam" userId="1f9260e3-603e-4d07-8e60-c6df4c2f742f" providerId="ADAL" clId="{6B47B48E-A77C-49C9-8637-3F630811A245}" dt="2025-01-28T14:07:03.371" v="23" actId="167"/>
      <pc:docMkLst>
        <pc:docMk/>
      </pc:docMkLst>
      <pc:sldChg chg="modSp mod">
        <pc:chgData name="Sargent, Liam" userId="1f9260e3-603e-4d07-8e60-c6df4c2f742f" providerId="ADAL" clId="{6B47B48E-A77C-49C9-8637-3F630811A245}" dt="2025-01-28T14:07:03.371" v="23" actId="167"/>
        <pc:sldMkLst>
          <pc:docMk/>
          <pc:sldMk cId="1012904221" sldId="662"/>
        </pc:sldMkLst>
        <pc:spChg chg="ord">
          <ac:chgData name="Sargent, Liam" userId="1f9260e3-603e-4d07-8e60-c6df4c2f742f" providerId="ADAL" clId="{6B47B48E-A77C-49C9-8637-3F630811A245}" dt="2025-01-28T14:06:11.581" v="21" actId="167"/>
          <ac:spMkLst>
            <pc:docMk/>
            <pc:sldMk cId="1012904221" sldId="662"/>
            <ac:spMk id="5" creationId="{9488A1AD-40E8-CDC4-BA9D-7A79487A372F}"/>
          </ac:spMkLst>
        </pc:spChg>
        <pc:spChg chg="mod">
          <ac:chgData name="Sargent, Liam" userId="1f9260e3-603e-4d07-8e60-c6df4c2f742f" providerId="ADAL" clId="{6B47B48E-A77C-49C9-8637-3F630811A245}" dt="2025-01-02T17:44:12.538" v="2" actId="404"/>
          <ac:spMkLst>
            <pc:docMk/>
            <pc:sldMk cId="1012904221" sldId="662"/>
            <ac:spMk id="10" creationId="{A4D51050-2CCD-5127-222C-9DA382EA608D}"/>
          </ac:spMkLst>
        </pc:spChg>
        <pc:picChg chg="mod ord">
          <ac:chgData name="Sargent, Liam" userId="1f9260e3-603e-4d07-8e60-c6df4c2f742f" providerId="ADAL" clId="{6B47B48E-A77C-49C9-8637-3F630811A245}" dt="2025-01-28T14:07:03.371" v="23" actId="167"/>
          <ac:picMkLst>
            <pc:docMk/>
            <pc:sldMk cId="1012904221" sldId="662"/>
            <ac:picMk id="4" creationId="{43FD6526-9F43-1B9A-0DA8-2DE0B2DA96BB}"/>
          </ac:picMkLst>
        </pc:picChg>
      </pc:sldChg>
      <pc:sldChg chg="modSp mod">
        <pc:chgData name="Sargent, Liam" userId="1f9260e3-603e-4d07-8e60-c6df4c2f742f" providerId="ADAL" clId="{6B47B48E-A77C-49C9-8637-3F630811A245}" dt="2025-01-02T17:44:28.733" v="4" actId="14100"/>
        <pc:sldMkLst>
          <pc:docMk/>
          <pc:sldMk cId="1769100264" sldId="686"/>
        </pc:sldMkLst>
        <pc:spChg chg="mod">
          <ac:chgData name="Sargent, Liam" userId="1f9260e3-603e-4d07-8e60-c6df4c2f742f" providerId="ADAL" clId="{6B47B48E-A77C-49C9-8637-3F630811A245}" dt="2025-01-02T17:44:28.733" v="4" actId="14100"/>
          <ac:spMkLst>
            <pc:docMk/>
            <pc:sldMk cId="1769100264" sldId="686"/>
            <ac:spMk id="26" creationId="{1C1B3713-FC04-0D76-FE05-008018219EE8}"/>
          </ac:spMkLst>
        </pc:spChg>
      </pc:sldChg>
      <pc:sldChg chg="modSp mod">
        <pc:chgData name="Sargent, Liam" userId="1f9260e3-603e-4d07-8e60-c6df4c2f742f" providerId="ADAL" clId="{6B47B48E-A77C-49C9-8637-3F630811A245}" dt="2025-01-02T17:44:43.318" v="6" actId="20577"/>
        <pc:sldMkLst>
          <pc:docMk/>
          <pc:sldMk cId="209402510" sldId="690"/>
        </pc:sldMkLst>
        <pc:spChg chg="mod">
          <ac:chgData name="Sargent, Liam" userId="1f9260e3-603e-4d07-8e60-c6df4c2f742f" providerId="ADAL" clId="{6B47B48E-A77C-49C9-8637-3F630811A245}" dt="2025-01-02T17:44:43.318" v="6" actId="20577"/>
          <ac:spMkLst>
            <pc:docMk/>
            <pc:sldMk cId="209402510" sldId="690"/>
            <ac:spMk id="3" creationId="{50E0A811-C15A-1FB9-0B5F-83C3B51C010A}"/>
          </ac:spMkLst>
        </pc:spChg>
      </pc:sldChg>
      <pc:sldChg chg="modSp mod">
        <pc:chgData name="Sargent, Liam" userId="1f9260e3-603e-4d07-8e60-c6df4c2f742f" providerId="ADAL" clId="{6B47B48E-A77C-49C9-8637-3F630811A245}" dt="2025-01-13T16:29:24.401" v="20" actId="20577"/>
        <pc:sldMkLst>
          <pc:docMk/>
          <pc:sldMk cId="872019544" sldId="691"/>
        </pc:sldMkLst>
        <pc:graphicFrameChg chg="modGraphic">
          <ac:chgData name="Sargent, Liam" userId="1f9260e3-603e-4d07-8e60-c6df4c2f742f" providerId="ADAL" clId="{6B47B48E-A77C-49C9-8637-3F630811A245}" dt="2025-01-02T17:45:03.984" v="7"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6B47B48E-A77C-49C9-8637-3F630811A245}" dt="2025-01-13T16:29:24.401" v="20"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6B47B48E-A77C-49C9-8637-3F630811A245}" dt="2025-01-07T12:19:36.063" v="18" actId="207"/>
          <ac:graphicFrameMkLst>
            <pc:docMk/>
            <pc:sldMk cId="872019544" sldId="691"/>
            <ac:graphicFrameMk id="8" creationId="{E75B49BC-BCDB-3CD6-BD2D-B538722AD536}"/>
          </ac:graphicFrameMkLst>
        </pc:graphicFrameChg>
      </pc:sldChg>
    </pc:docChg>
  </pc:docChgLst>
  <pc:docChgLst>
    <pc:chgData name="Gibson, Thomas" userId="4b42d18a-f5dd-45ad-b5f3-020bdeec964b" providerId="ADAL" clId="{4708A232-37C3-41C8-9297-990B0B9D6E2E}"/>
    <pc:docChg chg="modSld">
      <pc:chgData name="Gibson, Thomas" userId="4b42d18a-f5dd-45ad-b5f3-020bdeec964b" providerId="ADAL" clId="{4708A232-37C3-41C8-9297-990B0B9D6E2E}" dt="2025-02-21T15:52:49.237" v="15" actId="14100"/>
      <pc:docMkLst>
        <pc:docMk/>
      </pc:docMkLst>
      <pc:sldChg chg="modSp mod">
        <pc:chgData name="Gibson, Thomas" userId="4b42d18a-f5dd-45ad-b5f3-020bdeec964b" providerId="ADAL" clId="{4708A232-37C3-41C8-9297-990B0B9D6E2E}" dt="2025-02-21T15:52:49.237" v="15" actId="14100"/>
        <pc:sldMkLst>
          <pc:docMk/>
          <pc:sldMk cId="872019544" sldId="691"/>
        </pc:sldMkLst>
        <pc:spChg chg="mod">
          <ac:chgData name="Gibson, Thomas" userId="4b42d18a-f5dd-45ad-b5f3-020bdeec964b" providerId="ADAL" clId="{4708A232-37C3-41C8-9297-990B0B9D6E2E}" dt="2025-02-21T15:52:49.237" v="15" actId="14100"/>
          <ac:spMkLst>
            <pc:docMk/>
            <pc:sldMk cId="872019544" sldId="691"/>
            <ac:spMk id="4" creationId="{03BC456D-84A7-E1E9-F065-CE38D243CD67}"/>
          </ac:spMkLst>
        </pc:spChg>
      </pc:sldChg>
      <pc:sldChg chg="modNotesTx">
        <pc:chgData name="Gibson, Thomas" userId="4b42d18a-f5dd-45ad-b5f3-020bdeec964b" providerId="ADAL" clId="{4708A232-37C3-41C8-9297-990B0B9D6E2E}" dt="2025-02-21T15:52:21.490" v="13" actId="20577"/>
        <pc:sldMkLst>
          <pc:docMk/>
          <pc:sldMk cId="317624655" sldId="708"/>
        </pc:sldMkLst>
      </pc:sldChg>
      <pc:sldChg chg="modNotesTx">
        <pc:chgData name="Gibson, Thomas" userId="4b42d18a-f5dd-45ad-b5f3-020bdeec964b" providerId="ADAL" clId="{4708A232-37C3-41C8-9297-990B0B9D6E2E}" dt="2025-02-21T15:52:29.632" v="14" actId="6549"/>
        <pc:sldMkLst>
          <pc:docMk/>
          <pc:sldMk cId="3698453870" sldId="710"/>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Elsell, Adam" userId="4b5b85db-77c1-44c9-a8d6-e10bf1cb52c2" providerId="ADAL" clId="{EBAFD897-7DF3-49EF-A922-12E856625FB2}"/>
    <pc:docChg chg="custSel addSld delSld modSld modMainMaster">
      <pc:chgData name="Elsell, Adam" userId="4b5b85db-77c1-44c9-a8d6-e10bf1cb52c2" providerId="ADAL" clId="{EBAFD897-7DF3-49EF-A922-12E856625FB2}" dt="2025-01-31T18:21:22.334" v="45" actId="47"/>
      <pc:docMkLst>
        <pc:docMk/>
      </pc:docMkLst>
      <pc:sldChg chg="addSp delSp modSp mod">
        <pc:chgData name="Elsell, Adam" userId="4b5b85db-77c1-44c9-a8d6-e10bf1cb52c2" providerId="ADAL" clId="{EBAFD897-7DF3-49EF-A922-12E856625FB2}" dt="2025-01-31T18:13:07.198" v="9"/>
        <pc:sldMkLst>
          <pc:docMk/>
          <pc:sldMk cId="1012904221" sldId="662"/>
        </pc:sldMkLst>
        <pc:spChg chg="add mod">
          <ac:chgData name="Elsell, Adam" userId="4b5b85db-77c1-44c9-a8d6-e10bf1cb52c2" providerId="ADAL" clId="{EBAFD897-7DF3-49EF-A922-12E856625FB2}" dt="2025-01-31T18:13:01.448" v="8"/>
          <ac:spMkLst>
            <pc:docMk/>
            <pc:sldMk cId="1012904221" sldId="662"/>
            <ac:spMk id="3" creationId="{725FDB1F-C198-1F64-2FB9-A1E80C965EFF}"/>
          </ac:spMkLst>
        </pc:spChg>
        <pc:spChg chg="add mod">
          <ac:chgData name="Elsell, Adam" userId="4b5b85db-77c1-44c9-a8d6-e10bf1cb52c2" providerId="ADAL" clId="{EBAFD897-7DF3-49EF-A922-12E856625FB2}" dt="2025-01-31T18:13:01.448" v="8"/>
          <ac:spMkLst>
            <pc:docMk/>
            <pc:sldMk cId="1012904221" sldId="662"/>
            <ac:spMk id="8" creationId="{452713A1-3D74-572F-3C44-E3E45B6E5ECA}"/>
          </ac:spMkLst>
        </pc:spChg>
        <pc:spChg chg="add mod">
          <ac:chgData name="Elsell, Adam" userId="4b5b85db-77c1-44c9-a8d6-e10bf1cb52c2" providerId="ADAL" clId="{EBAFD897-7DF3-49EF-A922-12E856625FB2}" dt="2025-01-31T18:13:01.448" v="8"/>
          <ac:spMkLst>
            <pc:docMk/>
            <pc:sldMk cId="1012904221" sldId="662"/>
            <ac:spMk id="12" creationId="{9B764315-5870-315A-0DC1-34ABA9B1B385}"/>
          </ac:spMkLst>
        </pc:spChg>
        <pc:picChg chg="add mod">
          <ac:chgData name="Elsell, Adam" userId="4b5b85db-77c1-44c9-a8d6-e10bf1cb52c2" providerId="ADAL" clId="{EBAFD897-7DF3-49EF-A922-12E856625FB2}" dt="2025-01-31T18:13:07.198" v="9"/>
          <ac:picMkLst>
            <pc:docMk/>
            <pc:sldMk cId="1012904221" sldId="662"/>
            <ac:picMk id="15" creationId="{4FAF2A40-2F54-483A-0ED6-A5C2E231AB73}"/>
          </ac:picMkLst>
        </pc:picChg>
      </pc:sldChg>
      <pc:sldChg chg="addSp delSp modSp mod">
        <pc:chgData name="Elsell, Adam" userId="4b5b85db-77c1-44c9-a8d6-e10bf1cb52c2" providerId="ADAL" clId="{EBAFD897-7DF3-49EF-A922-12E856625FB2}" dt="2025-01-31T18:18:56.068" v="15"/>
        <pc:sldMkLst>
          <pc:docMk/>
          <pc:sldMk cId="3065760421" sldId="664"/>
        </pc:sldMkLst>
        <pc:spChg chg="add mod">
          <ac:chgData name="Elsell, Adam" userId="4b5b85db-77c1-44c9-a8d6-e10bf1cb52c2" providerId="ADAL" clId="{EBAFD897-7DF3-49EF-A922-12E856625FB2}" dt="2025-01-31T18:18:56.068" v="15"/>
          <ac:spMkLst>
            <pc:docMk/>
            <pc:sldMk cId="3065760421" sldId="664"/>
            <ac:spMk id="25" creationId="{48028F0E-A842-5595-9180-06FBC8C10E33}"/>
          </ac:spMkLst>
        </pc:spChg>
        <pc:spChg chg="add mod">
          <ac:chgData name="Elsell, Adam" userId="4b5b85db-77c1-44c9-a8d6-e10bf1cb52c2" providerId="ADAL" clId="{EBAFD897-7DF3-49EF-A922-12E856625FB2}" dt="2025-01-31T18:18:56.068" v="15"/>
          <ac:spMkLst>
            <pc:docMk/>
            <pc:sldMk cId="3065760421" sldId="664"/>
            <ac:spMk id="27" creationId="{945BF786-27DE-AB34-EA4D-C5E477925500}"/>
          </ac:spMkLst>
        </pc:spChg>
        <pc:spChg chg="add mod">
          <ac:chgData name="Elsell, Adam" userId="4b5b85db-77c1-44c9-a8d6-e10bf1cb52c2" providerId="ADAL" clId="{EBAFD897-7DF3-49EF-A922-12E856625FB2}" dt="2025-01-31T18:18:56.068" v="15"/>
          <ac:spMkLst>
            <pc:docMk/>
            <pc:sldMk cId="3065760421" sldId="664"/>
            <ac:spMk id="29" creationId="{021422E7-0F2C-85B5-D901-CF1B5118675C}"/>
          </ac:spMkLst>
        </pc:spChg>
        <pc:spChg chg="add mod">
          <ac:chgData name="Elsell, Adam" userId="4b5b85db-77c1-44c9-a8d6-e10bf1cb52c2" providerId="ADAL" clId="{EBAFD897-7DF3-49EF-A922-12E856625FB2}" dt="2025-01-31T18:18:56.068" v="15"/>
          <ac:spMkLst>
            <pc:docMk/>
            <pc:sldMk cId="3065760421" sldId="664"/>
            <ac:spMk id="31" creationId="{4A7ECB7D-3569-17CE-475A-71C9F6BFE5EC}"/>
          </ac:spMkLst>
        </pc:spChg>
        <pc:spChg chg="add mod">
          <ac:chgData name="Elsell, Adam" userId="4b5b85db-77c1-44c9-a8d6-e10bf1cb52c2" providerId="ADAL" clId="{EBAFD897-7DF3-49EF-A922-12E856625FB2}" dt="2025-01-31T18:18:56.068" v="15"/>
          <ac:spMkLst>
            <pc:docMk/>
            <pc:sldMk cId="3065760421" sldId="664"/>
            <ac:spMk id="32" creationId="{F3719CDF-9384-9DC4-97BD-450F51327986}"/>
          </ac:spMkLst>
        </pc:spChg>
        <pc:spChg chg="add mod">
          <ac:chgData name="Elsell, Adam" userId="4b5b85db-77c1-44c9-a8d6-e10bf1cb52c2" providerId="ADAL" clId="{EBAFD897-7DF3-49EF-A922-12E856625FB2}" dt="2025-01-31T18:18:56.068" v="15"/>
          <ac:spMkLst>
            <pc:docMk/>
            <pc:sldMk cId="3065760421" sldId="664"/>
            <ac:spMk id="33" creationId="{560E5F78-1E9B-BE66-3275-DE4616928FE5}"/>
          </ac:spMkLst>
        </pc:spChg>
        <pc:picChg chg="add mod">
          <ac:chgData name="Elsell, Adam" userId="4b5b85db-77c1-44c9-a8d6-e10bf1cb52c2" providerId="ADAL" clId="{EBAFD897-7DF3-49EF-A922-12E856625FB2}" dt="2025-01-31T18:18:56.068" v="15"/>
          <ac:picMkLst>
            <pc:docMk/>
            <pc:sldMk cId="3065760421" sldId="664"/>
            <ac:picMk id="30" creationId="{D7061EC2-12BC-F0BE-AF34-8B5B7B2EF3B3}"/>
          </ac:picMkLst>
        </pc:picChg>
      </pc:sldChg>
      <pc:sldChg chg="del">
        <pc:chgData name="Elsell, Adam" userId="4b5b85db-77c1-44c9-a8d6-e10bf1cb52c2" providerId="ADAL" clId="{EBAFD897-7DF3-49EF-A922-12E856625FB2}" dt="2025-01-31T18:19:21.769" v="19" actId="47"/>
        <pc:sldMkLst>
          <pc:docMk/>
          <pc:sldMk cId="2445466799" sldId="670"/>
        </pc:sldMkLst>
      </pc:sldChg>
      <pc:sldChg chg="del">
        <pc:chgData name="Elsell, Adam" userId="4b5b85db-77c1-44c9-a8d6-e10bf1cb52c2" providerId="ADAL" clId="{EBAFD897-7DF3-49EF-A922-12E856625FB2}" dt="2025-01-31T18:19:20.032" v="18" actId="47"/>
        <pc:sldMkLst>
          <pc:docMk/>
          <pc:sldMk cId="2277401543" sldId="672"/>
        </pc:sldMkLst>
      </pc:sldChg>
      <pc:sldChg chg="del">
        <pc:chgData name="Elsell, Adam" userId="4b5b85db-77c1-44c9-a8d6-e10bf1cb52c2" providerId="ADAL" clId="{EBAFD897-7DF3-49EF-A922-12E856625FB2}" dt="2025-01-31T18:19:22.564" v="20" actId="47"/>
        <pc:sldMkLst>
          <pc:docMk/>
          <pc:sldMk cId="2813025953" sldId="674"/>
        </pc:sldMkLst>
      </pc:sldChg>
      <pc:sldChg chg="del">
        <pc:chgData name="Elsell, Adam" userId="4b5b85db-77c1-44c9-a8d6-e10bf1cb52c2" providerId="ADAL" clId="{EBAFD897-7DF3-49EF-A922-12E856625FB2}" dt="2025-01-31T18:19:23.235" v="21" actId="47"/>
        <pc:sldMkLst>
          <pc:docMk/>
          <pc:sldMk cId="2743037187" sldId="682"/>
        </pc:sldMkLst>
      </pc:sldChg>
      <pc:sldChg chg="del">
        <pc:chgData name="Elsell, Adam" userId="4b5b85db-77c1-44c9-a8d6-e10bf1cb52c2" providerId="ADAL" clId="{EBAFD897-7DF3-49EF-A922-12E856625FB2}" dt="2025-01-31T18:19:24.069" v="22" actId="47"/>
        <pc:sldMkLst>
          <pc:docMk/>
          <pc:sldMk cId="4090305741" sldId="684"/>
        </pc:sldMkLst>
      </pc:sldChg>
      <pc:sldChg chg="del">
        <pc:chgData name="Elsell, Adam" userId="4b5b85db-77c1-44c9-a8d6-e10bf1cb52c2" providerId="ADAL" clId="{EBAFD897-7DF3-49EF-A922-12E856625FB2}" dt="2025-01-31T18:19:19.369" v="17" actId="47"/>
        <pc:sldMkLst>
          <pc:docMk/>
          <pc:sldMk cId="1639671693" sldId="685"/>
        </pc:sldMkLst>
      </pc:sldChg>
      <pc:sldChg chg="addSp delSp modSp mod">
        <pc:chgData name="Elsell, Adam" userId="4b5b85db-77c1-44c9-a8d6-e10bf1cb52c2" providerId="ADAL" clId="{EBAFD897-7DF3-49EF-A922-12E856625FB2}" dt="2025-01-31T18:20:12.303" v="30" actId="1076"/>
        <pc:sldMkLst>
          <pc:docMk/>
          <pc:sldMk cId="1769100264" sldId="686"/>
        </pc:sldMkLst>
        <pc:spChg chg="add mod">
          <ac:chgData name="Elsell, Adam" userId="4b5b85db-77c1-44c9-a8d6-e10bf1cb52c2" providerId="ADAL" clId="{EBAFD897-7DF3-49EF-A922-12E856625FB2}" dt="2025-01-31T18:19:51.517" v="26"/>
          <ac:spMkLst>
            <pc:docMk/>
            <pc:sldMk cId="1769100264" sldId="686"/>
            <ac:spMk id="2" creationId="{5FF16C3F-E442-8626-1EDB-67C346FBDABC}"/>
          </ac:spMkLst>
        </pc:spChg>
        <pc:spChg chg="add mod">
          <ac:chgData name="Elsell, Adam" userId="4b5b85db-77c1-44c9-a8d6-e10bf1cb52c2" providerId="ADAL" clId="{EBAFD897-7DF3-49EF-A922-12E856625FB2}" dt="2025-01-31T18:19:51.517" v="26"/>
          <ac:spMkLst>
            <pc:docMk/>
            <pc:sldMk cId="1769100264" sldId="686"/>
            <ac:spMk id="4" creationId="{B537E8E4-CAA2-2A0A-8F15-81489D51911C}"/>
          </ac:spMkLst>
        </pc:spChg>
        <pc:spChg chg="add mod">
          <ac:chgData name="Elsell, Adam" userId="4b5b85db-77c1-44c9-a8d6-e10bf1cb52c2" providerId="ADAL" clId="{EBAFD897-7DF3-49EF-A922-12E856625FB2}" dt="2025-01-31T18:19:51.517" v="26"/>
          <ac:spMkLst>
            <pc:docMk/>
            <pc:sldMk cId="1769100264" sldId="686"/>
            <ac:spMk id="6" creationId="{1372B291-7257-97F3-690E-86322B25A932}"/>
          </ac:spMkLst>
        </pc:spChg>
        <pc:spChg chg="mod">
          <ac:chgData name="Elsell, Adam" userId="4b5b85db-77c1-44c9-a8d6-e10bf1cb52c2" providerId="ADAL" clId="{EBAFD897-7DF3-49EF-A922-12E856625FB2}" dt="2025-01-31T18:19:51.517" v="26"/>
          <ac:spMkLst>
            <pc:docMk/>
            <pc:sldMk cId="1769100264" sldId="686"/>
            <ac:spMk id="9" creationId="{A07A74E1-733B-2FB1-7C39-912B9C640C8D}"/>
          </ac:spMkLst>
        </pc:spChg>
        <pc:spChg chg="mod">
          <ac:chgData name="Elsell, Adam" userId="4b5b85db-77c1-44c9-a8d6-e10bf1cb52c2" providerId="ADAL" clId="{EBAFD897-7DF3-49EF-A922-12E856625FB2}" dt="2025-01-31T18:19:51.517" v="26"/>
          <ac:spMkLst>
            <pc:docMk/>
            <pc:sldMk cId="1769100264" sldId="686"/>
            <ac:spMk id="10" creationId="{1B2ABD3A-C04A-054F-80B2-A17F0E777FDC}"/>
          </ac:spMkLst>
        </pc:spChg>
        <pc:spChg chg="mod">
          <ac:chgData name="Elsell, Adam" userId="4b5b85db-77c1-44c9-a8d6-e10bf1cb52c2" providerId="ADAL" clId="{EBAFD897-7DF3-49EF-A922-12E856625FB2}" dt="2025-01-31T18:19:51.517" v="26"/>
          <ac:spMkLst>
            <pc:docMk/>
            <pc:sldMk cId="1769100264" sldId="686"/>
            <ac:spMk id="12" creationId="{13E55CFB-66FF-E27C-DF37-B295A5ED4A0E}"/>
          </ac:spMkLst>
        </pc:spChg>
        <pc:spChg chg="mod ord">
          <ac:chgData name="Elsell, Adam" userId="4b5b85db-77c1-44c9-a8d6-e10bf1cb52c2" providerId="ADAL" clId="{EBAFD897-7DF3-49EF-A922-12E856625FB2}" dt="2025-01-31T18:20:12.303" v="30" actId="1076"/>
          <ac:spMkLst>
            <pc:docMk/>
            <pc:sldMk cId="1769100264" sldId="686"/>
            <ac:spMk id="26" creationId="{1C1B3713-FC04-0D76-FE05-008018219EE8}"/>
          </ac:spMkLst>
        </pc:spChg>
        <pc:grpChg chg="add mod">
          <ac:chgData name="Elsell, Adam" userId="4b5b85db-77c1-44c9-a8d6-e10bf1cb52c2" providerId="ADAL" clId="{EBAFD897-7DF3-49EF-A922-12E856625FB2}" dt="2025-01-31T18:19:51.517" v="26"/>
          <ac:grpSpMkLst>
            <pc:docMk/>
            <pc:sldMk cId="1769100264" sldId="686"/>
            <ac:grpSpMk id="7" creationId="{7DBD8A8C-8DBD-6CC6-BA0F-2B7B75188B1E}"/>
          </ac:grpSpMkLst>
        </pc:grpChg>
        <pc:picChg chg="add mod">
          <ac:chgData name="Elsell, Adam" userId="4b5b85db-77c1-44c9-a8d6-e10bf1cb52c2" providerId="ADAL" clId="{EBAFD897-7DF3-49EF-A922-12E856625FB2}" dt="2025-01-31T18:19:51.517" v="26"/>
          <ac:picMkLst>
            <pc:docMk/>
            <pc:sldMk cId="1769100264" sldId="686"/>
            <ac:picMk id="3" creationId="{BAAA700F-E79A-D1D0-E413-C448EAE92338}"/>
          </ac:picMkLst>
        </pc:picChg>
        <pc:picChg chg="mod">
          <ac:chgData name="Elsell, Adam" userId="4b5b85db-77c1-44c9-a8d6-e10bf1cb52c2" providerId="ADAL" clId="{EBAFD897-7DF3-49EF-A922-12E856625FB2}" dt="2025-01-31T18:19:51.517" v="26"/>
          <ac:picMkLst>
            <pc:docMk/>
            <pc:sldMk cId="1769100264" sldId="686"/>
            <ac:picMk id="8" creationId="{22B060DF-C350-A3FE-0D66-A9070AA59013}"/>
          </ac:picMkLst>
        </pc:picChg>
      </pc:sldChg>
      <pc:sldChg chg="addSp delSp modSp mod">
        <pc:chgData name="Elsell, Adam" userId="4b5b85db-77c1-44c9-a8d6-e10bf1cb52c2" providerId="ADAL" clId="{EBAFD897-7DF3-49EF-A922-12E856625FB2}" dt="2025-01-31T18:20:44.973" v="35"/>
        <pc:sldMkLst>
          <pc:docMk/>
          <pc:sldMk cId="209402510" sldId="690"/>
        </pc:sldMkLst>
        <pc:spChg chg="add mod ord">
          <ac:chgData name="Elsell, Adam" userId="4b5b85db-77c1-44c9-a8d6-e10bf1cb52c2" providerId="ADAL" clId="{EBAFD897-7DF3-49EF-A922-12E856625FB2}" dt="2025-01-31T18:20:35.422" v="33" actId="167"/>
          <ac:spMkLst>
            <pc:docMk/>
            <pc:sldMk cId="209402510" sldId="690"/>
            <ac:spMk id="8" creationId="{E1DD9D16-5157-C38A-489E-6009E4F73858}"/>
          </ac:spMkLst>
        </pc:spChg>
        <pc:spChg chg="mod">
          <ac:chgData name="Elsell, Adam" userId="4b5b85db-77c1-44c9-a8d6-e10bf1cb52c2" providerId="ADAL" clId="{EBAFD897-7DF3-49EF-A922-12E856625FB2}" dt="2025-01-31T18:20:44.973" v="35"/>
          <ac:spMkLst>
            <pc:docMk/>
            <pc:sldMk cId="209402510" sldId="690"/>
            <ac:spMk id="11" creationId="{A6E77960-2740-9676-DDA5-3A2B4781454D}"/>
          </ac:spMkLst>
        </pc:spChg>
        <pc:spChg chg="mod">
          <ac:chgData name="Elsell, Adam" userId="4b5b85db-77c1-44c9-a8d6-e10bf1cb52c2" providerId="ADAL" clId="{EBAFD897-7DF3-49EF-A922-12E856625FB2}" dt="2025-01-31T18:20:44.973" v="35"/>
          <ac:spMkLst>
            <pc:docMk/>
            <pc:sldMk cId="209402510" sldId="690"/>
            <ac:spMk id="12" creationId="{3C0CB038-C984-B370-8712-C07C992D0148}"/>
          </ac:spMkLst>
        </pc:spChg>
        <pc:spChg chg="mod">
          <ac:chgData name="Elsell, Adam" userId="4b5b85db-77c1-44c9-a8d6-e10bf1cb52c2" providerId="ADAL" clId="{EBAFD897-7DF3-49EF-A922-12E856625FB2}" dt="2025-01-31T18:20:44.973" v="35"/>
          <ac:spMkLst>
            <pc:docMk/>
            <pc:sldMk cId="209402510" sldId="690"/>
            <ac:spMk id="13" creationId="{16955186-D5FC-21AA-3AF8-E6D66B267EFE}"/>
          </ac:spMkLst>
        </pc:spChg>
        <pc:grpChg chg="add mod">
          <ac:chgData name="Elsell, Adam" userId="4b5b85db-77c1-44c9-a8d6-e10bf1cb52c2" providerId="ADAL" clId="{EBAFD897-7DF3-49EF-A922-12E856625FB2}" dt="2025-01-31T18:20:44.973" v="35"/>
          <ac:grpSpMkLst>
            <pc:docMk/>
            <pc:sldMk cId="209402510" sldId="690"/>
            <ac:grpSpMk id="10" creationId="{29EFA1AC-4AAA-0D75-71B6-83DC4F845CDB}"/>
          </ac:grpSpMkLst>
        </pc:grpChg>
        <pc:picChg chg="ord">
          <ac:chgData name="Elsell, Adam" userId="4b5b85db-77c1-44c9-a8d6-e10bf1cb52c2" providerId="ADAL" clId="{EBAFD897-7DF3-49EF-A922-12E856625FB2}" dt="2025-01-31T18:20:39.417" v="34" actId="167"/>
          <ac:picMkLst>
            <pc:docMk/>
            <pc:sldMk cId="209402510" sldId="690"/>
            <ac:picMk id="9" creationId="{545E5D65-3AE7-A021-A54D-3C46D1D5C054}"/>
          </ac:picMkLst>
        </pc:picChg>
        <pc:picChg chg="mod">
          <ac:chgData name="Elsell, Adam" userId="4b5b85db-77c1-44c9-a8d6-e10bf1cb52c2" providerId="ADAL" clId="{EBAFD897-7DF3-49EF-A922-12E856625FB2}" dt="2025-01-31T18:20:44.973" v="35"/>
          <ac:picMkLst>
            <pc:docMk/>
            <pc:sldMk cId="209402510" sldId="690"/>
            <ac:picMk id="14" creationId="{AB2C466A-C686-5BD4-261E-ECB9C2C6562D}"/>
          </ac:picMkLst>
        </pc:picChg>
      </pc:sldChg>
      <pc:sldChg chg="addSp delSp modSp mod">
        <pc:chgData name="Elsell, Adam" userId="4b5b85db-77c1-44c9-a8d6-e10bf1cb52c2" providerId="ADAL" clId="{EBAFD897-7DF3-49EF-A922-12E856625FB2}" dt="2025-01-31T18:20:58.567" v="38"/>
        <pc:sldMkLst>
          <pc:docMk/>
          <pc:sldMk cId="872019544" sldId="691"/>
        </pc:sldMkLst>
        <pc:spChg chg="add mod">
          <ac:chgData name="Elsell, Adam" userId="4b5b85db-77c1-44c9-a8d6-e10bf1cb52c2" providerId="ADAL" clId="{EBAFD897-7DF3-49EF-A922-12E856625FB2}" dt="2025-01-31T18:20:58.567" v="38"/>
          <ac:spMkLst>
            <pc:docMk/>
            <pc:sldMk cId="872019544" sldId="691"/>
            <ac:spMk id="11" creationId="{D4493970-1760-9942-ED8E-62DA47E75D8E}"/>
          </ac:spMkLst>
        </pc:spChg>
        <pc:spChg chg="mod">
          <ac:chgData name="Elsell, Adam" userId="4b5b85db-77c1-44c9-a8d6-e10bf1cb52c2" providerId="ADAL" clId="{EBAFD897-7DF3-49EF-A922-12E856625FB2}" dt="2025-01-31T18:20:58.567" v="38"/>
          <ac:spMkLst>
            <pc:docMk/>
            <pc:sldMk cId="872019544" sldId="691"/>
            <ac:spMk id="14" creationId="{4EDE09BE-DBB3-F504-522F-10C17CF01DD2}"/>
          </ac:spMkLst>
        </pc:spChg>
        <pc:spChg chg="mod">
          <ac:chgData name="Elsell, Adam" userId="4b5b85db-77c1-44c9-a8d6-e10bf1cb52c2" providerId="ADAL" clId="{EBAFD897-7DF3-49EF-A922-12E856625FB2}" dt="2025-01-31T18:20:58.567" v="38"/>
          <ac:spMkLst>
            <pc:docMk/>
            <pc:sldMk cId="872019544" sldId="691"/>
            <ac:spMk id="21" creationId="{350F7269-C07B-B046-7E7E-C50762DF69D4}"/>
          </ac:spMkLst>
        </pc:spChg>
        <pc:spChg chg="mod">
          <ac:chgData name="Elsell, Adam" userId="4b5b85db-77c1-44c9-a8d6-e10bf1cb52c2" providerId="ADAL" clId="{EBAFD897-7DF3-49EF-A922-12E856625FB2}" dt="2025-01-31T18:20:58.567" v="38"/>
          <ac:spMkLst>
            <pc:docMk/>
            <pc:sldMk cId="872019544" sldId="691"/>
            <ac:spMk id="22" creationId="{14A8FBEC-D325-A6ED-BD15-254FA5150671}"/>
          </ac:spMkLst>
        </pc:spChg>
        <pc:grpChg chg="add mod">
          <ac:chgData name="Elsell, Adam" userId="4b5b85db-77c1-44c9-a8d6-e10bf1cb52c2" providerId="ADAL" clId="{EBAFD897-7DF3-49EF-A922-12E856625FB2}" dt="2025-01-31T18:20:58.567" v="38"/>
          <ac:grpSpMkLst>
            <pc:docMk/>
            <pc:sldMk cId="872019544" sldId="691"/>
            <ac:grpSpMk id="12" creationId="{4D198AB4-77A2-104F-0168-2D7E2833757C}"/>
          </ac:grpSpMkLst>
        </pc:grpChg>
        <pc:picChg chg="mod">
          <ac:chgData name="Elsell, Adam" userId="4b5b85db-77c1-44c9-a8d6-e10bf1cb52c2" providerId="ADAL" clId="{EBAFD897-7DF3-49EF-A922-12E856625FB2}" dt="2025-01-31T18:20:58.567" v="38"/>
          <ac:picMkLst>
            <pc:docMk/>
            <pc:sldMk cId="872019544" sldId="691"/>
            <ac:picMk id="13" creationId="{8745C9F1-CEE2-3B23-6957-E1A24F9EE08F}"/>
          </ac:picMkLst>
        </pc:picChg>
      </pc:sldChg>
      <pc:sldChg chg="del">
        <pc:chgData name="Elsell, Adam" userId="4b5b85db-77c1-44c9-a8d6-e10bf1cb52c2" providerId="ADAL" clId="{EBAFD897-7DF3-49EF-A922-12E856625FB2}" dt="2025-01-31T18:21:18.368" v="40" actId="47"/>
        <pc:sldMkLst>
          <pc:docMk/>
          <pc:sldMk cId="2338130291" sldId="693"/>
        </pc:sldMkLst>
      </pc:sldChg>
      <pc:sldChg chg="del">
        <pc:chgData name="Elsell, Adam" userId="4b5b85db-77c1-44c9-a8d6-e10bf1cb52c2" providerId="ADAL" clId="{EBAFD897-7DF3-49EF-A922-12E856625FB2}" dt="2025-01-31T18:21:18.985" v="41" actId="47"/>
        <pc:sldMkLst>
          <pc:docMk/>
          <pc:sldMk cId="3124409032" sldId="694"/>
        </pc:sldMkLst>
      </pc:sldChg>
      <pc:sldChg chg="del">
        <pc:chgData name="Elsell, Adam" userId="4b5b85db-77c1-44c9-a8d6-e10bf1cb52c2" providerId="ADAL" clId="{EBAFD897-7DF3-49EF-A922-12E856625FB2}" dt="2025-01-31T18:21:20.144" v="42" actId="47"/>
        <pc:sldMkLst>
          <pc:docMk/>
          <pc:sldMk cId="2531652168" sldId="698"/>
        </pc:sldMkLst>
      </pc:sldChg>
      <pc:sldChg chg="del">
        <pc:chgData name="Elsell, Adam" userId="4b5b85db-77c1-44c9-a8d6-e10bf1cb52c2" providerId="ADAL" clId="{EBAFD897-7DF3-49EF-A922-12E856625FB2}" dt="2025-01-31T18:21:20.684" v="43" actId="47"/>
        <pc:sldMkLst>
          <pc:docMk/>
          <pc:sldMk cId="1553210687" sldId="699"/>
        </pc:sldMkLst>
      </pc:sldChg>
      <pc:sldChg chg="add del">
        <pc:chgData name="Elsell, Adam" userId="4b5b85db-77c1-44c9-a8d6-e10bf1cb52c2" providerId="ADAL" clId="{EBAFD897-7DF3-49EF-A922-12E856625FB2}" dt="2025-01-31T18:21:22.334" v="45" actId="47"/>
        <pc:sldMkLst>
          <pc:docMk/>
          <pc:sldMk cId="3726198657" sldId="701"/>
        </pc:sldMkLst>
      </pc:sldChg>
      <pc:sldChg chg="del">
        <pc:chgData name="Elsell, Adam" userId="4b5b85db-77c1-44c9-a8d6-e10bf1cb52c2" providerId="ADAL" clId="{EBAFD897-7DF3-49EF-A922-12E856625FB2}" dt="2025-01-31T18:21:21.244" v="44" actId="47"/>
        <pc:sldMkLst>
          <pc:docMk/>
          <pc:sldMk cId="3401910889" sldId="704"/>
        </pc:sldMkLst>
      </pc:sldChg>
      <pc:sldChg chg="add">
        <pc:chgData name="Elsell, Adam" userId="4b5b85db-77c1-44c9-a8d6-e10bf1cb52c2" providerId="ADAL" clId="{EBAFD897-7DF3-49EF-A922-12E856625FB2}" dt="2025-01-31T18:19:17.133" v="16"/>
        <pc:sldMkLst>
          <pc:docMk/>
          <pc:sldMk cId="3936515705" sldId="705"/>
        </pc:sldMkLst>
      </pc:sldChg>
      <pc:sldChg chg="add">
        <pc:chgData name="Elsell, Adam" userId="4b5b85db-77c1-44c9-a8d6-e10bf1cb52c2" providerId="ADAL" clId="{EBAFD897-7DF3-49EF-A922-12E856625FB2}" dt="2025-01-31T18:19:17.133" v="16"/>
        <pc:sldMkLst>
          <pc:docMk/>
          <pc:sldMk cId="2572517372" sldId="706"/>
        </pc:sldMkLst>
      </pc:sldChg>
      <pc:sldChg chg="add">
        <pc:chgData name="Elsell, Adam" userId="4b5b85db-77c1-44c9-a8d6-e10bf1cb52c2" providerId="ADAL" clId="{EBAFD897-7DF3-49EF-A922-12E856625FB2}" dt="2025-01-31T18:19:17.133" v="16"/>
        <pc:sldMkLst>
          <pc:docMk/>
          <pc:sldMk cId="906519388" sldId="707"/>
        </pc:sldMkLst>
      </pc:sldChg>
      <pc:sldChg chg="add">
        <pc:chgData name="Elsell, Adam" userId="4b5b85db-77c1-44c9-a8d6-e10bf1cb52c2" providerId="ADAL" clId="{EBAFD897-7DF3-49EF-A922-12E856625FB2}" dt="2025-01-31T18:19:17.133" v="16"/>
        <pc:sldMkLst>
          <pc:docMk/>
          <pc:sldMk cId="317624655" sldId="708"/>
        </pc:sldMkLst>
      </pc:sldChg>
      <pc:sldChg chg="add setBg">
        <pc:chgData name="Elsell, Adam" userId="4b5b85db-77c1-44c9-a8d6-e10bf1cb52c2" providerId="ADAL" clId="{EBAFD897-7DF3-49EF-A922-12E856625FB2}" dt="2025-01-31T18:19:17.133" v="16"/>
        <pc:sldMkLst>
          <pc:docMk/>
          <pc:sldMk cId="755873844" sldId="709"/>
        </pc:sldMkLst>
      </pc:sldChg>
      <pc:sldChg chg="add">
        <pc:chgData name="Elsell, Adam" userId="4b5b85db-77c1-44c9-a8d6-e10bf1cb52c2" providerId="ADAL" clId="{EBAFD897-7DF3-49EF-A922-12E856625FB2}" dt="2025-01-31T18:19:17.133" v="16"/>
        <pc:sldMkLst>
          <pc:docMk/>
          <pc:sldMk cId="3698453870" sldId="710"/>
        </pc:sldMkLst>
      </pc:sldChg>
      <pc:sldChg chg="add">
        <pc:chgData name="Elsell, Adam" userId="4b5b85db-77c1-44c9-a8d6-e10bf1cb52c2" providerId="ADAL" clId="{EBAFD897-7DF3-49EF-A922-12E856625FB2}" dt="2025-01-31T18:21:15.834" v="39"/>
        <pc:sldMkLst>
          <pc:docMk/>
          <pc:sldMk cId="3920909118" sldId="711"/>
        </pc:sldMkLst>
      </pc:sldChg>
      <pc:sldChg chg="add">
        <pc:chgData name="Elsell, Adam" userId="4b5b85db-77c1-44c9-a8d6-e10bf1cb52c2" providerId="ADAL" clId="{EBAFD897-7DF3-49EF-A922-12E856625FB2}" dt="2025-01-31T18:21:15.834" v="39"/>
        <pc:sldMkLst>
          <pc:docMk/>
          <pc:sldMk cId="2704486168" sldId="712"/>
        </pc:sldMkLst>
      </pc:sldChg>
      <pc:sldChg chg="add">
        <pc:chgData name="Elsell, Adam" userId="4b5b85db-77c1-44c9-a8d6-e10bf1cb52c2" providerId="ADAL" clId="{EBAFD897-7DF3-49EF-A922-12E856625FB2}" dt="2025-01-31T18:21:15.834" v="39"/>
        <pc:sldMkLst>
          <pc:docMk/>
          <pc:sldMk cId="2490022409" sldId="713"/>
        </pc:sldMkLst>
      </pc:sldChg>
      <pc:sldChg chg="add">
        <pc:chgData name="Elsell, Adam" userId="4b5b85db-77c1-44c9-a8d6-e10bf1cb52c2" providerId="ADAL" clId="{EBAFD897-7DF3-49EF-A922-12E856625FB2}" dt="2025-01-31T18:21:15.834" v="39"/>
        <pc:sldMkLst>
          <pc:docMk/>
          <pc:sldMk cId="1738172807" sldId="714"/>
        </pc:sldMkLst>
      </pc:sldChg>
      <pc:sldChg chg="add">
        <pc:chgData name="Elsell, Adam" userId="4b5b85db-77c1-44c9-a8d6-e10bf1cb52c2" providerId="ADAL" clId="{EBAFD897-7DF3-49EF-A922-12E856625FB2}" dt="2025-01-31T18:21:15.834" v="39"/>
        <pc:sldMkLst>
          <pc:docMk/>
          <pc:sldMk cId="3759542487" sldId="715"/>
        </pc:sldMkLst>
      </pc:sldChg>
      <pc:sldMasterChg chg="delSp mod">
        <pc:chgData name="Elsell, Adam" userId="4b5b85db-77c1-44c9-a8d6-e10bf1cb52c2" providerId="ADAL" clId="{EBAFD897-7DF3-49EF-A922-12E856625FB2}" dt="2025-01-31T18:12:44.750" v="7" actId="478"/>
        <pc:sldMasterMkLst>
          <pc:docMk/>
          <pc:sldMasterMk cId="1999103461" sldId="2147483648"/>
        </pc:sldMasterMkLst>
      </pc:sldMaster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D5FB85C2-8BA7-489C-912A-22CB1C23C26F}"/>
    <pc:docChg chg="undo custSel modSld">
      <pc:chgData name="Gibson, Thomas" userId="4b42d18a-f5dd-45ad-b5f3-020bdeec964b" providerId="ADAL" clId="{D5FB85C2-8BA7-489C-912A-22CB1C23C26F}" dt="2025-01-11T14:32:19.857" v="26" actId="20577"/>
      <pc:docMkLst>
        <pc:docMk/>
      </pc:docMkLst>
      <pc:sldChg chg="modNotesTx">
        <pc:chgData name="Gibson, Thomas" userId="4b42d18a-f5dd-45ad-b5f3-020bdeec964b" providerId="ADAL" clId="{D5FB85C2-8BA7-489C-912A-22CB1C23C26F}" dt="2025-01-09T23:21:06.014" v="13" actId="20577"/>
        <pc:sldMkLst>
          <pc:docMk/>
          <pc:sldMk cId="2813025953" sldId="674"/>
        </pc:sldMkLst>
      </pc:sldChg>
      <pc:sldChg chg="modNotesTx">
        <pc:chgData name="Gibson, Thomas" userId="4b42d18a-f5dd-45ad-b5f3-020bdeec964b" providerId="ADAL" clId="{D5FB85C2-8BA7-489C-912A-22CB1C23C26F}" dt="2025-01-09T23:21:15.913" v="14" actId="6549"/>
        <pc:sldMkLst>
          <pc:docMk/>
          <pc:sldMk cId="4090305741" sldId="684"/>
        </pc:sldMkLst>
      </pc:sldChg>
      <pc:sldChg chg="delSp mod">
        <pc:chgData name="Gibson, Thomas" userId="4b42d18a-f5dd-45ad-b5f3-020bdeec964b" providerId="ADAL" clId="{D5FB85C2-8BA7-489C-912A-22CB1C23C26F}" dt="2025-01-11T14:30:06.777" v="18" actId="478"/>
        <pc:sldMkLst>
          <pc:docMk/>
          <pc:sldMk cId="1639671693" sldId="685"/>
        </pc:sldMkLst>
      </pc:sldChg>
      <pc:sldChg chg="modSp mod">
        <pc:chgData name="Gibson, Thomas" userId="4b42d18a-f5dd-45ad-b5f3-020bdeec964b" providerId="ADAL" clId="{D5FB85C2-8BA7-489C-912A-22CB1C23C26F}" dt="2025-01-09T23:21:41.890" v="16" actId="1076"/>
        <pc:sldMkLst>
          <pc:docMk/>
          <pc:sldMk cId="209402510" sldId="690"/>
        </pc:sldMkLst>
        <pc:spChg chg="mod">
          <ac:chgData name="Gibson, Thomas" userId="4b42d18a-f5dd-45ad-b5f3-020bdeec964b" providerId="ADAL" clId="{D5FB85C2-8BA7-489C-912A-22CB1C23C26F}" dt="2025-01-09T23:21:31.035" v="15" actId="14100"/>
          <ac:spMkLst>
            <pc:docMk/>
            <pc:sldMk cId="209402510" sldId="690"/>
            <ac:spMk id="2" creationId="{143D4D84-FA81-CD7C-C197-D507940CD5D5}"/>
          </ac:spMkLst>
        </pc:spChg>
        <pc:spChg chg="mod">
          <ac:chgData name="Gibson, Thomas" userId="4b42d18a-f5dd-45ad-b5f3-020bdeec964b" providerId="ADAL" clId="{D5FB85C2-8BA7-489C-912A-22CB1C23C26F}" dt="2025-01-09T23:21:41.890" v="16" actId="1076"/>
          <ac:spMkLst>
            <pc:docMk/>
            <pc:sldMk cId="209402510" sldId="690"/>
            <ac:spMk id="4" creationId="{554FA509-4B55-FBFA-D6D4-DEDE7FE30BFF}"/>
          </ac:spMkLst>
        </pc:spChg>
      </pc:sldChg>
      <pc:sldChg chg="modSp mod">
        <pc:chgData name="Gibson, Thomas" userId="4b42d18a-f5dd-45ad-b5f3-020bdeec964b" providerId="ADAL" clId="{D5FB85C2-8BA7-489C-912A-22CB1C23C26F}" dt="2025-01-11T14:32:19.857" v="26" actId="20577"/>
        <pc:sldMkLst>
          <pc:docMk/>
          <pc:sldMk cId="872019544" sldId="691"/>
        </pc:sldMkLst>
        <pc:graphicFrameChg chg="modGraphic">
          <ac:chgData name="Gibson, Thomas" userId="4b42d18a-f5dd-45ad-b5f3-020bdeec964b" providerId="ADAL" clId="{D5FB85C2-8BA7-489C-912A-22CB1C23C26F}" dt="2025-01-11T14:32:19.857" v="26"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D5FB85C2-8BA7-489C-912A-22CB1C23C26F}" dt="2025-01-11T14:30:41.619" v="21" actId="478"/>
        <pc:sldMkLst>
          <pc:docMk/>
          <pc:sldMk cId="2338130291" sldId="693"/>
        </pc:sldMkLst>
      </pc:sldChg>
    </pc:docChg>
  </pc:docChgLst>
  <pc:docChgLst>
    <pc:chgData name="Walker, Emma" userId="78042fed-3b5b-41c2-b1a5-1fe470dc51b0" providerId="ADAL" clId="{079FFF03-A030-40E7-8731-1EB0E09A6E21}"/>
    <pc:docChg chg="undo custSel modSld">
      <pc:chgData name="Walker, Emma" userId="78042fed-3b5b-41c2-b1a5-1fe470dc51b0" providerId="ADAL" clId="{079FFF03-A030-40E7-8731-1EB0E09A6E21}" dt="2025-01-21T14:38:17.257" v="39" actId="20577"/>
      <pc:docMkLst>
        <pc:docMk/>
      </pc:docMkLst>
      <pc:sldChg chg="modSp mod">
        <pc:chgData name="Walker, Emma" userId="78042fed-3b5b-41c2-b1a5-1fe470dc51b0" providerId="ADAL" clId="{079FFF03-A030-40E7-8731-1EB0E09A6E21}" dt="2025-01-21T14:38:17.257" v="39" actId="20577"/>
        <pc:sldMkLst>
          <pc:docMk/>
          <pc:sldMk cId="2743037187" sldId="682"/>
        </pc:sldMkLst>
      </pc:sldChg>
      <pc:sldChg chg="modSp mod">
        <pc:chgData name="Walker, Emma" userId="78042fed-3b5b-41c2-b1a5-1fe470dc51b0" providerId="ADAL" clId="{079FFF03-A030-40E7-8731-1EB0E09A6E21}" dt="2025-01-07T16:15:57.122" v="31" actId="20577"/>
        <pc:sldMkLst>
          <pc:docMk/>
          <pc:sldMk cId="872019544" sldId="691"/>
        </pc:sldMkLst>
        <pc:spChg chg="mod">
          <ac:chgData name="Walker, Emma" userId="78042fed-3b5b-41c2-b1a5-1fe470dc51b0" providerId="ADAL" clId="{079FFF03-A030-40E7-8731-1EB0E09A6E21}" dt="2025-01-07T15:27:13.855" v="1" actId="1076"/>
          <ac:spMkLst>
            <pc:docMk/>
            <pc:sldMk cId="872019544" sldId="691"/>
            <ac:spMk id="10" creationId="{C749E981-FF73-D510-8284-42AC278BE1B8}"/>
          </ac:spMkLst>
        </pc:spChg>
        <pc:graphicFrameChg chg="modGraphic">
          <ac:chgData name="Walker, Emma" userId="78042fed-3b5b-41c2-b1a5-1fe470dc51b0" providerId="ADAL" clId="{079FFF03-A030-40E7-8731-1EB0E09A6E21}" dt="2025-01-07T16:15:28.995" v="16" actId="20577"/>
          <ac:graphicFrameMkLst>
            <pc:docMk/>
            <pc:sldMk cId="872019544" sldId="691"/>
            <ac:graphicFrameMk id="5" creationId="{A3025FE3-AB0D-E88B-BC7C-A4BD0111DAEE}"/>
          </ac:graphicFrameMkLst>
        </pc:graphicFrameChg>
        <pc:graphicFrameChg chg="modGraphic">
          <ac:chgData name="Walker, Emma" userId="78042fed-3b5b-41c2-b1a5-1fe470dc51b0" providerId="ADAL" clId="{079FFF03-A030-40E7-8731-1EB0E09A6E21}" dt="2025-01-07T16:15:57.122" v="31" actId="2057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AFD3CA23-1C8A-4337-B850-47041BA77F34}"/>
    <pc:docChg chg="custSel delSld modSld">
      <pc:chgData name="Walker, Emma" userId="78042fed-3b5b-41c2-b1a5-1fe470dc51b0" providerId="ADAL" clId="{AFD3CA23-1C8A-4337-B850-47041BA77F34}" dt="2024-12-19T15:58:46.535" v="125" actId="20577"/>
      <pc:docMkLst>
        <pc:docMk/>
      </pc:docMkLst>
      <pc:sldChg chg="modSp mod">
        <pc:chgData name="Walker, Emma" userId="78042fed-3b5b-41c2-b1a5-1fe470dc51b0" providerId="ADAL" clId="{AFD3CA23-1C8A-4337-B850-47041BA77F34}" dt="2024-12-19T15:55:02.005" v="5" actId="404"/>
        <pc:sldMkLst>
          <pc:docMk/>
          <pc:sldMk cId="1012904221" sldId="662"/>
        </pc:sldMkLst>
        <pc:spChg chg="mod">
          <ac:chgData name="Walker, Emma" userId="78042fed-3b5b-41c2-b1a5-1fe470dc51b0" providerId="ADAL" clId="{AFD3CA23-1C8A-4337-B850-47041BA77F34}" dt="2024-12-19T15:55:02.005" v="5" actId="404"/>
          <ac:spMkLst>
            <pc:docMk/>
            <pc:sldMk cId="1012904221" sldId="662"/>
            <ac:spMk id="10" creationId="{A4D51050-2CCD-5127-222C-9DA382EA608D}"/>
          </ac:spMkLst>
        </pc:spChg>
      </pc:sldChg>
      <pc:sldChg chg="modSp mod">
        <pc:chgData name="Walker, Emma" userId="78042fed-3b5b-41c2-b1a5-1fe470dc51b0" providerId="ADAL" clId="{AFD3CA23-1C8A-4337-B850-47041BA77F34}" dt="2024-12-19T15:55:20.389" v="10" actId="14100"/>
        <pc:sldMkLst>
          <pc:docMk/>
          <pc:sldMk cId="3065760421" sldId="664"/>
        </pc:sldMkLst>
        <pc:spChg chg="mod">
          <ac:chgData name="Walker, Emma" userId="78042fed-3b5b-41c2-b1a5-1fe470dc51b0" providerId="ADAL" clId="{AFD3CA23-1C8A-4337-B850-47041BA77F34}" dt="2024-12-19T15:55:20.389" v="10" actId="14100"/>
          <ac:spMkLst>
            <pc:docMk/>
            <pc:sldMk cId="3065760421" sldId="664"/>
            <ac:spMk id="7" creationId="{58F73DDF-9A24-81BA-B0E6-DD6DD882184F}"/>
          </ac:spMkLst>
        </pc:spChg>
      </pc:sldChg>
      <pc:sldChg chg="modSp mod modNotesTx">
        <pc:chgData name="Walker, Emma" userId="78042fed-3b5b-41c2-b1a5-1fe470dc51b0" providerId="ADAL" clId="{AFD3CA23-1C8A-4337-B850-47041BA77F34}" dt="2024-12-19T15:55:54.360" v="17" actId="20577"/>
        <pc:sldMkLst>
          <pc:docMk/>
          <pc:sldMk cId="1769100264" sldId="686"/>
        </pc:sldMkLst>
        <pc:spChg chg="mod">
          <ac:chgData name="Walker, Emma" userId="78042fed-3b5b-41c2-b1a5-1fe470dc51b0" providerId="ADAL" clId="{AFD3CA23-1C8A-4337-B850-47041BA77F34}" dt="2024-12-19T15:55:42.992" v="14" actId="20577"/>
          <ac:spMkLst>
            <pc:docMk/>
            <pc:sldMk cId="1769100264" sldId="686"/>
            <ac:spMk id="26" creationId="{1C1B3713-FC04-0D76-FE05-008018219EE8}"/>
          </ac:spMkLst>
        </pc:spChg>
      </pc:sldChg>
      <pc:sldChg chg="modSp mod modNotesTx">
        <pc:chgData name="Walker, Emma" userId="78042fed-3b5b-41c2-b1a5-1fe470dc51b0" providerId="ADAL" clId="{AFD3CA23-1C8A-4337-B850-47041BA77F34}" dt="2024-12-19T15:57:34.413" v="114" actId="20577"/>
        <pc:sldMkLst>
          <pc:docMk/>
          <pc:sldMk cId="209402510" sldId="690"/>
        </pc:sldMkLst>
        <pc:spChg chg="mod">
          <ac:chgData name="Walker, Emma" userId="78042fed-3b5b-41c2-b1a5-1fe470dc51b0" providerId="ADAL" clId="{AFD3CA23-1C8A-4337-B850-47041BA77F34}" dt="2024-12-19T15:56:07.736" v="22" actId="14100"/>
          <ac:spMkLst>
            <pc:docMk/>
            <pc:sldMk cId="209402510" sldId="690"/>
            <ac:spMk id="2" creationId="{143D4D84-FA81-CD7C-C197-D507940CD5D5}"/>
          </ac:spMkLst>
        </pc:spChg>
        <pc:spChg chg="mod">
          <ac:chgData name="Walker, Emma" userId="78042fed-3b5b-41c2-b1a5-1fe470dc51b0" providerId="ADAL" clId="{AFD3CA23-1C8A-4337-B850-47041BA77F34}" dt="2024-12-19T15:56:19.495" v="31" actId="20577"/>
          <ac:spMkLst>
            <pc:docMk/>
            <pc:sldMk cId="209402510" sldId="690"/>
            <ac:spMk id="3" creationId="{50E0A811-C15A-1FB9-0B5F-83C3B51C010A}"/>
          </ac:spMkLst>
        </pc:spChg>
        <pc:spChg chg="mod">
          <ac:chgData name="Walker, Emma" userId="78042fed-3b5b-41c2-b1a5-1fe470dc51b0" providerId="ADAL" clId="{AFD3CA23-1C8A-4337-B850-47041BA77F34}" dt="2024-12-19T15:56:47.776" v="51" actId="13926"/>
          <ac:spMkLst>
            <pc:docMk/>
            <pc:sldMk cId="209402510" sldId="690"/>
            <ac:spMk id="4" creationId="{554FA509-4B55-FBFA-D6D4-DEDE7FE30BFF}"/>
          </ac:spMkLst>
        </pc:spChg>
        <pc:spChg chg="mod">
          <ac:chgData name="Walker, Emma" userId="78042fed-3b5b-41c2-b1a5-1fe470dc51b0" providerId="ADAL" clId="{AFD3CA23-1C8A-4337-B850-47041BA77F34}" dt="2024-12-19T15:56:50.384" v="52" actId="13926"/>
          <ac:spMkLst>
            <pc:docMk/>
            <pc:sldMk cId="209402510" sldId="690"/>
            <ac:spMk id="5" creationId="{103E2503-E277-0C5C-D869-D8DC387025CF}"/>
          </ac:spMkLst>
        </pc:spChg>
        <pc:spChg chg="mod">
          <ac:chgData name="Walker, Emma" userId="78042fed-3b5b-41c2-b1a5-1fe470dc51b0" providerId="ADAL" clId="{AFD3CA23-1C8A-4337-B850-47041BA77F34}" dt="2024-12-19T15:56:55.134" v="53" actId="13926"/>
          <ac:spMkLst>
            <pc:docMk/>
            <pc:sldMk cId="209402510" sldId="690"/>
            <ac:spMk id="6" creationId="{CED0E2F5-A8F0-686C-B5EF-CDBE63007415}"/>
          </ac:spMkLst>
        </pc:spChg>
        <pc:spChg chg="mod">
          <ac:chgData name="Walker, Emma" userId="78042fed-3b5b-41c2-b1a5-1fe470dc51b0" providerId="ADAL" clId="{AFD3CA23-1C8A-4337-B850-47041BA77F34}" dt="2024-12-19T15:56:57.770" v="54" actId="13926"/>
          <ac:spMkLst>
            <pc:docMk/>
            <pc:sldMk cId="209402510" sldId="690"/>
            <ac:spMk id="7" creationId="{753653A3-662F-4EFE-662A-5F755FDEE84F}"/>
          </ac:spMkLst>
        </pc:spChg>
      </pc:sldChg>
      <pc:sldChg chg="modSp mod">
        <pc:chgData name="Walker, Emma" userId="78042fed-3b5b-41c2-b1a5-1fe470dc51b0" providerId="ADAL" clId="{AFD3CA23-1C8A-4337-B850-47041BA77F34}" dt="2024-12-19T15:58:33.788" v="123" actId="207"/>
        <pc:sldMkLst>
          <pc:docMk/>
          <pc:sldMk cId="872019544" sldId="691"/>
        </pc:sldMkLst>
        <pc:spChg chg="mod">
          <ac:chgData name="Walker, Emma" userId="78042fed-3b5b-41c2-b1a5-1fe470dc51b0" providerId="ADAL" clId="{AFD3CA23-1C8A-4337-B850-47041BA77F34}" dt="2024-12-19T15:57:49.824" v="117"/>
          <ac:spMkLst>
            <pc:docMk/>
            <pc:sldMk cId="872019544" sldId="691"/>
            <ac:spMk id="7" creationId="{E9DA7773-D6B7-FE77-F5C8-251BBA33BF57}"/>
          </ac:spMkLst>
        </pc:spChg>
        <pc:graphicFrameChg chg="mod modGraphic">
          <ac:chgData name="Walker, Emma" userId="78042fed-3b5b-41c2-b1a5-1fe470dc51b0" providerId="ADAL" clId="{AFD3CA23-1C8A-4337-B850-47041BA77F34}" dt="2024-12-19T15:58:14.485" v="119"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AFD3CA23-1C8A-4337-B850-47041BA77F34}" dt="2024-12-19T15:58:23.274" v="121"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AFD3CA23-1C8A-4337-B850-47041BA77F34}" dt="2024-12-19T15:58:33.788" v="123" actId="207"/>
          <ac:graphicFrameMkLst>
            <pc:docMk/>
            <pc:sldMk cId="872019544" sldId="691"/>
            <ac:graphicFrameMk id="8" creationId="{E75B49BC-BCDB-3CD6-BD2D-B538722AD536}"/>
          </ac:graphicFrameMkLst>
        </pc:graphicFrameChg>
      </pc:sldChg>
      <pc:sldChg chg="del">
        <pc:chgData name="Walker, Emma" userId="78042fed-3b5b-41c2-b1a5-1fe470dc51b0" providerId="ADAL" clId="{AFD3CA23-1C8A-4337-B850-47041BA77F34}" dt="2024-12-19T15:58:43.224" v="124" actId="47"/>
        <pc:sldMkLst>
          <pc:docMk/>
          <pc:sldMk cId="3726198657" sldId="701"/>
        </pc:sldMkLst>
      </pc:sldChg>
      <pc:sldChg chg="modNotesTx">
        <pc:chgData name="Walker, Emma" userId="78042fed-3b5b-41c2-b1a5-1fe470dc51b0" providerId="ADAL" clId="{AFD3CA23-1C8A-4337-B850-47041BA77F34}" dt="2024-12-19T15:58:46.535" v="125"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Heaton, Patrick" userId="8f22f002-d103-4725-978e-c2abfcfcfb08" providerId="ADAL" clId="{AB8F5C64-01DD-49BB-A530-0D8C46221FBA}"/>
    <pc:docChg chg="modSld">
      <pc:chgData name="Heaton, Patrick" userId="8f22f002-d103-4725-978e-c2abfcfcfb08" providerId="ADAL" clId="{AB8F5C64-01DD-49BB-A530-0D8C46221FBA}" dt="2025-01-13T18:10:40.958" v="15" actId="20577"/>
      <pc:docMkLst>
        <pc:docMk/>
      </pc:docMkLst>
      <pc:sldChg chg="modSp mod">
        <pc:chgData name="Heaton, Patrick" userId="8f22f002-d103-4725-978e-c2abfcfcfb08" providerId="ADAL" clId="{AB8F5C64-01DD-49BB-A530-0D8C46221FBA}" dt="2025-01-13T18:10:40.958" v="15" actId="20577"/>
        <pc:sldMkLst>
          <pc:docMk/>
          <pc:sldMk cId="872019544" sldId="691"/>
        </pc:sldMkLst>
        <pc:graphicFrameChg chg="modGraphic">
          <ac:chgData name="Heaton, Patrick" userId="8f22f002-d103-4725-978e-c2abfcfcfb08" providerId="ADAL" clId="{AB8F5C64-01DD-49BB-A530-0D8C46221FBA}" dt="2025-01-13T18:10:40.958" v="15" actId="20577"/>
          <ac:graphicFrameMkLst>
            <pc:docMk/>
            <pc:sldMk cId="872019544" sldId="691"/>
            <ac:graphicFrameMk id="2" creationId="{8D61A796-BF7A-10BC-36BA-E30ACD32A9D9}"/>
          </ac:graphicFrameMkLst>
        </pc:graphicFrameChg>
        <pc:graphicFrameChg chg="modGraphic">
          <ac:chgData name="Heaton, Patrick" userId="8f22f002-d103-4725-978e-c2abfcfcfb08" providerId="ADAL" clId="{AB8F5C64-01DD-49BB-A530-0D8C46221FBA}" dt="2025-01-13T18:10:32.478" v="9" actId="20577"/>
          <ac:graphicFrameMkLst>
            <pc:docMk/>
            <pc:sldMk cId="872019544" sldId="691"/>
            <ac:graphicFrameMk id="5" creationId="{A3025FE3-AB0D-E88B-BC7C-A4BD0111DAE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The Colorado Division of Aeronautics partnered with Kimley-Horn to develop the 2025 Colorado Economic Impact Study (also referred to as the CEIS). The Study is an update of the previous 2020 economic impact study </a:t>
            </a:r>
            <a:r>
              <a:rPr lang="en-US">
                <a:solidFill>
                  <a:srgbClr val="FF0000"/>
                </a:solidFill>
                <a:latin typeface="+mn-lt"/>
              </a:rPr>
              <a:t>and</a:t>
            </a:r>
            <a:r>
              <a:rPr lang="en-US">
                <a:latin typeface="+mn-lt"/>
              </a:rPr>
              <a:t> </a:t>
            </a:r>
            <a:r>
              <a:rPr lang="en-US" b="0" i="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a:latin typeface="+mn-lt"/>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Overall, </a:t>
            </a:r>
            <a:r>
              <a:rPr lang="en-US" sz="1800" b="0" i="0" u="none" strike="noStrike">
                <a:solidFill>
                  <a:srgbClr val="000000"/>
                </a:solidFill>
                <a:effectLst/>
                <a:latin typeface="Aptos Narrow" panose="020B0004020202020204" pitchFamily="34" charset="0"/>
              </a:rPr>
              <a:t>Haxtun Municipal Airport </a:t>
            </a:r>
            <a:r>
              <a:rPr lang="en-US"/>
              <a:t>created 3 jobs earning $26K in payroll, contributed $52K in value added, and generated $94K in business revenues.</a:t>
            </a:r>
          </a:p>
          <a:p>
            <a:endParaRPr lang="en-US"/>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that we have an initial understanding of what an economic impact study includes and how impacts are calculated, we can discuss the Economic Impact of </a:t>
            </a:r>
            <a:r>
              <a:rPr lang="en-US" sz="1800" b="0" i="0" u="none" strike="noStrike">
                <a:solidFill>
                  <a:srgbClr val="000000"/>
                </a:solidFill>
                <a:effectLst/>
                <a:latin typeface="Aptos Narrow" panose="020B0004020202020204" pitchFamily="34" charset="0"/>
              </a:rPr>
              <a:t>Haxtun Municipal Airport </a:t>
            </a:r>
            <a:r>
              <a:rPr lang="en-US"/>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84790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a:solidFill>
                  <a:schemeClr val="bg1"/>
                </a:solidFill>
                <a:effectLst>
                  <a:outerShdw blurRad="50800" dist="38100" dir="2700000" algn="tl" rotWithShape="0">
                    <a:prstClr val="black">
                      <a:alpha val="40000"/>
                    </a:prstClr>
                  </a:outerShdw>
                </a:effectLst>
                <a:latin typeface="+mn-lt"/>
                <a:cs typeface="Arial" panose="020B0604020202020204" pitchFamily="34" charset="0"/>
              </a:rPr>
              <a:t>Haxtun Municipal Airport (17V)</a:t>
            </a:r>
          </a:p>
          <a:p>
            <a:r>
              <a:rPr lang="en-US" sz="360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725FDB1F-C198-1F64-2FB9-A1E80C965EFF}"/>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452713A1-3D74-572F-3C44-E3E45B6E5ECA}"/>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9B764315-5870-315A-0DC1-34ABA9B1B385}"/>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4FAF2A40-2F54-483A-0ED6-A5C2E231AB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E1DD9D16-5157-C38A-489E-6009E4F73858}"/>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163117" cy="1975926"/>
          </a:xfrm>
        </p:spPr>
        <p:txBody>
          <a:bodyPr/>
          <a:lstStyle/>
          <a:p>
            <a:r>
              <a:rPr lang="en-US" sz="3600" dirty="0">
                <a:solidFill>
                  <a:schemeClr val="bg1"/>
                </a:solidFill>
              </a:rPr>
              <a:t>Haxtun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17V.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1979598"/>
            <a:ext cx="2656722" cy="861774"/>
          </a:xfrm>
          <a:prstGeom prst="rect">
            <a:avLst/>
          </a:prstGeom>
          <a:noFill/>
        </p:spPr>
        <p:txBody>
          <a:bodyPr wrap="square">
            <a:spAutoFit/>
          </a:bodyPr>
          <a:lstStyle/>
          <a:p>
            <a:pPr algn="ctr"/>
            <a:r>
              <a:rPr lang="en-US" sz="3200" b="1" dirty="0">
                <a:solidFill>
                  <a:schemeClr val="tx2"/>
                </a:solidFill>
              </a:rPr>
              <a:t>3</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a:solidFill>
                  <a:schemeClr val="tx2"/>
                </a:solidFill>
              </a:rPr>
              <a:t>$26K</a:t>
            </a:r>
            <a:endParaRPr lang="en-US" b="1">
              <a:solidFill>
                <a:schemeClr val="tx2"/>
              </a:solidFill>
            </a:endParaRPr>
          </a:p>
          <a:p>
            <a:pPr algn="ctr"/>
            <a:r>
              <a:rPr lang="en-US" b="1">
                <a:solidFill>
                  <a:schemeClr val="tx2"/>
                </a:solidFill>
              </a:rPr>
              <a:t>Payroll</a:t>
            </a:r>
            <a:endParaRPr lang="en-US">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a:solidFill>
                  <a:schemeClr val="tx2"/>
                </a:solidFill>
              </a:rPr>
              <a:t>$52K</a:t>
            </a:r>
          </a:p>
          <a:p>
            <a:pPr algn="ctr"/>
            <a:r>
              <a:rPr lang="en-US" b="1">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a:solidFill>
                  <a:schemeClr val="tx2"/>
                </a:solidFill>
              </a:rPr>
              <a:t>$94K</a:t>
            </a:r>
          </a:p>
          <a:p>
            <a:pPr algn="ctr"/>
            <a:r>
              <a:rPr lang="en-US" b="1">
                <a:solidFill>
                  <a:schemeClr val="tx2"/>
                </a:solidFill>
              </a:rPr>
              <a:t>Business Revenues</a:t>
            </a:r>
          </a:p>
        </p:txBody>
      </p:sp>
      <p:grpSp>
        <p:nvGrpSpPr>
          <p:cNvPr id="10" name="Group 9">
            <a:extLst>
              <a:ext uri="{FF2B5EF4-FFF2-40B4-BE49-F238E27FC236}">
                <a16:creationId xmlns:a16="http://schemas.microsoft.com/office/drawing/2014/main" id="{29EFA1AC-4AAA-0D75-71B6-83DC4F845CDB}"/>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A6E77960-2740-9676-DDA5-3A2B4781454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C0CB038-C984-B370-8712-C07C992D0148}"/>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16955186-D5FC-21AA-3AF8-E6D66B267EFE}"/>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AB2C466A-C686-5BD4-261E-ECB9C2C6562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92097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a:solidFill>
                  <a:schemeClr val="bg1"/>
                </a:solidFill>
              </a:rPr>
              <a:t>Haxtun Municipal Airport (17V)</a:t>
            </a:r>
            <a:br>
              <a:rPr lang="en-US">
                <a:solidFill>
                  <a:schemeClr val="bg1"/>
                </a:solidFill>
              </a:rPr>
            </a:br>
            <a:r>
              <a:rPr lang="en-US" sz="3200" b="0" i="1">
                <a:solidFill>
                  <a:schemeClr val="bg1"/>
                </a:solidFill>
              </a:rPr>
              <a:t>Total Impacts</a:t>
            </a:r>
            <a:endParaRPr lang="en-US" b="0" i="1">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832744139"/>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30074005"/>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2095315304"/>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$94,000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a:solidFill>
                  <a:schemeClr val="bg1"/>
                </a:solidFill>
              </a:rPr>
              <a:t>*Totals may not sum due to rounding</a:t>
            </a:r>
          </a:p>
        </p:txBody>
      </p:sp>
      <p:sp>
        <p:nvSpPr>
          <p:cNvPr id="11" name="Freeform: Shape 10">
            <a:extLst>
              <a:ext uri="{FF2B5EF4-FFF2-40B4-BE49-F238E27FC236}">
                <a16:creationId xmlns:a16="http://schemas.microsoft.com/office/drawing/2014/main" id="{D4493970-1760-9942-ED8E-62DA47E75D8E}"/>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D198AB4-77A2-104F-0168-2D7E2833757C}"/>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8745C9F1-CEE2-3B23-6957-E1A24F9EE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4EDE09BE-DBB3-F504-522F-10C17CF01DD2}"/>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50F7269-C07B-B046-7E7E-C50762DF69D4}"/>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4A8FBEC-D325-A6ED-BD15-254FA51506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92090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70448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490022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73817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75954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169045" cy="4355712"/>
          </a:xfrm>
        </p:spPr>
        <p:txBody>
          <a:bodyPr>
            <a:normAutofit/>
          </a:bodyPr>
          <a:lstStyle/>
          <a:p>
            <a:pPr marL="0" indent="0">
              <a:spcBef>
                <a:spcPts val="1200"/>
              </a:spcBef>
              <a:spcAft>
                <a:spcPts val="1200"/>
              </a:spcAft>
              <a:buNone/>
            </a:pPr>
            <a:r>
              <a:rPr lang="en-US" sz="2400" b="1">
                <a:solidFill>
                  <a:schemeClr val="bg1"/>
                </a:solidFill>
                <a:latin typeface="+mn-lt"/>
              </a:rPr>
              <a:t>01. What is an Economic Impact Study?</a:t>
            </a:r>
          </a:p>
          <a:p>
            <a:pPr marL="0" indent="0">
              <a:spcBef>
                <a:spcPts val="1200"/>
              </a:spcBef>
              <a:spcAft>
                <a:spcPts val="1200"/>
              </a:spcAft>
              <a:buNone/>
            </a:pPr>
            <a:r>
              <a:rPr lang="en-US" sz="2400" b="1">
                <a:solidFill>
                  <a:schemeClr val="bg1"/>
                </a:solidFill>
                <a:latin typeface="+mn-lt"/>
              </a:rPr>
              <a:t>02. Economic Impacts of Haxtun Municipal Airport</a:t>
            </a:r>
          </a:p>
          <a:p>
            <a:pPr marL="0" indent="0">
              <a:spcBef>
                <a:spcPts val="1200"/>
              </a:spcBef>
              <a:spcAft>
                <a:spcPts val="1200"/>
              </a:spcAft>
              <a:buNone/>
            </a:pPr>
            <a:r>
              <a:rPr lang="en-US" sz="2400" b="1">
                <a:solidFill>
                  <a:schemeClr val="bg1"/>
                </a:solidFill>
                <a:latin typeface="+mn-lt"/>
              </a:rPr>
              <a:t>03. Colorado Statewide Economic impacts</a:t>
            </a:r>
          </a:p>
          <a:p>
            <a:pPr marL="0" indent="0">
              <a:spcBef>
                <a:spcPts val="1200"/>
              </a:spcBef>
              <a:spcAft>
                <a:spcPts val="1200"/>
              </a:spcAft>
              <a:buNone/>
            </a:pPr>
            <a:r>
              <a:rPr lang="en-US" sz="2400" b="1">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5" name="Freeform: Shape 24">
            <a:extLst>
              <a:ext uri="{FF2B5EF4-FFF2-40B4-BE49-F238E27FC236}">
                <a16:creationId xmlns:a16="http://schemas.microsoft.com/office/drawing/2014/main" id="{48028F0E-A842-5595-9180-06FBC8C10E33}"/>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945BF786-27DE-AB34-EA4D-C5E477925500}"/>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021422E7-0F2C-85B5-D901-CF1B5118675C}"/>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descr="A black background with white text&#10;&#10;Description automatically generated">
            <a:extLst>
              <a:ext uri="{FF2B5EF4-FFF2-40B4-BE49-F238E27FC236}">
                <a16:creationId xmlns:a16="http://schemas.microsoft.com/office/drawing/2014/main" id="{D7061EC2-12BC-F0BE-AF34-8B5B7B2EF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31" name="Freeform: Shape 30">
            <a:extLst>
              <a:ext uri="{FF2B5EF4-FFF2-40B4-BE49-F238E27FC236}">
                <a16:creationId xmlns:a16="http://schemas.microsoft.com/office/drawing/2014/main" id="{4A7ECB7D-3569-17CE-475A-71C9F6BFE5E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F3719CDF-9384-9DC4-97BD-450F5132798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60E5F78-1E9B-BE66-3275-DE4616928FE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93651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257251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90651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17624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75587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69845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5FF16C3F-E442-8626-1EDB-67C346FBDABC}"/>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AAA700F-E79A-D1D0-E413-C448EAE92338}"/>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B537E8E4-CAA2-2A0A-8F15-81489D51911C}"/>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372B291-7257-97F3-690E-86322B25A932}"/>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7DBD8A8C-8DBD-6CC6-BA0F-2B7B75188B1E}"/>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22B060DF-C350-A3FE-0D66-A9070AA59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A07A74E1-733B-2FB1-7C39-912B9C640C8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B2ABD3A-C04A-054F-80B2-A17F0E777FD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13E55CFB-66FF-E27C-DF37-B295A5ED4A0E}"/>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87219" y="3144663"/>
            <a:ext cx="9017561"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Haxtun Municipal Airport (17V)</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1804</Words>
  <Application>Microsoft Office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Haxtun Municipal Airport Total Impacts</vt:lpstr>
      <vt:lpstr>Haxtun Municipal Airport (17V)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